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Montserrat"/>
      <p:regular r:id="rId45"/>
      <p:bold r:id="rId46"/>
      <p:italic r:id="rId47"/>
      <p:boldItalic r:id="rId48"/>
    </p:embeddedFont>
    <p:embeddedFont>
      <p:font typeface="Bitter"/>
      <p:regular r:id="rId49"/>
      <p:bold r:id="rId50"/>
      <p:italic r:id="rId51"/>
      <p:boldItalic r:id="rId52"/>
    </p:embeddedFont>
    <p:embeddedFont>
      <p:font typeface="Dancing Script"/>
      <p:regular r:id="rId53"/>
      <p:bold r:id="rId54"/>
    </p:embeddedFont>
    <p:embeddedFont>
      <p:font typeface="Bitter Thin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70BA2F-8112-4EE9-9E6B-515A5F67D619}">
  <a:tblStyle styleId="{9370BA2F-8112-4EE9-9E6B-515A5F67D6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6C3169A7-064E-4ED3-959F-49B9377A397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Montserrat-bold.fntdata"/><Relationship Id="rId45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boldItalic.fntdata"/><Relationship Id="rId47" Type="http://schemas.openxmlformats.org/officeDocument/2006/relationships/font" Target="fonts/Montserrat-italic.fntdata"/><Relationship Id="rId49" Type="http://schemas.openxmlformats.org/officeDocument/2006/relationships/font" Target="fonts/Bitt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itter-italic.fntdata"/><Relationship Id="rId50" Type="http://schemas.openxmlformats.org/officeDocument/2006/relationships/font" Target="fonts/Bitter-bold.fntdata"/><Relationship Id="rId53" Type="http://schemas.openxmlformats.org/officeDocument/2006/relationships/font" Target="fonts/DancingScript-regular.fntdata"/><Relationship Id="rId52" Type="http://schemas.openxmlformats.org/officeDocument/2006/relationships/font" Target="fonts/Bitter-boldItalic.fntdata"/><Relationship Id="rId11" Type="http://schemas.openxmlformats.org/officeDocument/2006/relationships/slide" Target="slides/slide6.xml"/><Relationship Id="rId55" Type="http://schemas.openxmlformats.org/officeDocument/2006/relationships/font" Target="fonts/BitterThin-regular.fntdata"/><Relationship Id="rId10" Type="http://schemas.openxmlformats.org/officeDocument/2006/relationships/slide" Target="slides/slide5.xml"/><Relationship Id="rId54" Type="http://schemas.openxmlformats.org/officeDocument/2006/relationships/font" Target="fonts/DancingScript-bold.fntdata"/><Relationship Id="rId13" Type="http://schemas.openxmlformats.org/officeDocument/2006/relationships/slide" Target="slides/slide8.xml"/><Relationship Id="rId57" Type="http://schemas.openxmlformats.org/officeDocument/2006/relationships/font" Target="fonts/BitterThin-italic.fntdata"/><Relationship Id="rId12" Type="http://schemas.openxmlformats.org/officeDocument/2006/relationships/slide" Target="slides/slide7.xml"/><Relationship Id="rId56" Type="http://schemas.openxmlformats.org/officeDocument/2006/relationships/font" Target="fonts/BitterThin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BitterThin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png>
</file>

<file path=ppt/media/image43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be55cd8984_0_4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be55cd8984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2f7c811e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2f7c811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b2f7c811ed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b2f7c811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2f7c811ed_0_4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2f7c811ed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b2f7c811ed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b2f7c811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b2f7c811ed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b2f7c811e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b2f7c811ed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b2f7c811ed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b2f7c811ed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b2f7c811e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b2f7c811ed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b2f7c811e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2f7c811ed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2f7c811e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b2f7c811ed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b2f7c811e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5694cd56_01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35694cd56_0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638925" y="1550150"/>
            <a:ext cx="3866100" cy="20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2042900" y="-1525"/>
            <a:ext cx="1071300" cy="9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11008"/>
          <a:stretch/>
        </p:blipFill>
        <p:spPr>
          <a:xfrm>
            <a:off x="2042900" y="0"/>
            <a:ext cx="1071300" cy="9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2641925" y="1818450"/>
            <a:ext cx="38601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641925" y="2998951"/>
            <a:ext cx="3860100" cy="3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 algn="ctr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 algn="ctr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3"/>
          <p:cNvSpPr/>
          <p:nvPr/>
        </p:nvSpPr>
        <p:spPr>
          <a:xfrm>
            <a:off x="2042900" y="-1525"/>
            <a:ext cx="1071300" cy="9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11008"/>
          <a:stretch/>
        </p:blipFill>
        <p:spPr>
          <a:xfrm>
            <a:off x="2042900" y="0"/>
            <a:ext cx="1071300" cy="9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293550" y="991432"/>
            <a:ext cx="2450700" cy="30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✘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indent="-368300" lvl="1" marL="9144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✗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2pPr>
            <a:lvl3pPr indent="-368300" lvl="2" marL="13716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■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3pPr>
            <a:lvl4pPr indent="-368300" lvl="3" marL="18288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●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4pPr>
            <a:lvl5pPr indent="-368300" lvl="4" marL="22860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○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5pPr>
            <a:lvl6pPr indent="-368300" lvl="5" marL="27432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■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6pPr>
            <a:lvl7pPr indent="-368300" lvl="6" marL="32004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●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7pPr>
            <a:lvl8pPr indent="-368300" lvl="7" marL="36576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○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8pPr>
            <a:lvl9pPr indent="-368300" lvl="8" marL="411480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ancing Script"/>
              <a:buChar char="■"/>
              <a:defRPr sz="2200">
                <a:latin typeface="Dancing Script"/>
                <a:ea typeface="Dancing Script"/>
                <a:cs typeface="Dancing Script"/>
                <a:sym typeface="Dancing Script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1759575" y="1396900"/>
            <a:ext cx="1071300" cy="106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575" y="1398428"/>
            <a:ext cx="1071300" cy="1065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764950" y="1218250"/>
            <a:ext cx="54255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✘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✗"/>
              <a:defRPr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64950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3651728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764950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2795962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3" type="body"/>
          </p:nvPr>
        </p:nvSpPr>
        <p:spPr>
          <a:xfrm>
            <a:off x="4826974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idx="1" type="body"/>
          </p:nvPr>
        </p:nvSpPr>
        <p:spPr>
          <a:xfrm>
            <a:off x="6749975" y="1600725"/>
            <a:ext cx="1496100" cy="21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ancing Script"/>
              <a:buNone/>
              <a:defRPr sz="24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64950" y="1218250"/>
            <a:ext cx="5425500" cy="3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itter Thin"/>
              <a:buChar char="✘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1pPr>
            <a:lvl2pPr indent="-3302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itter Thin"/>
              <a:buChar char="✗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2pPr>
            <a:lvl3pPr indent="-3556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itter Thin"/>
              <a:buChar char="■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3pPr>
            <a:lvl4pPr indent="-3556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itter Thin"/>
              <a:buChar char="●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4pPr>
            <a:lvl5pPr indent="-3556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itter Thin"/>
              <a:buChar char="○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5pPr>
            <a:lvl6pPr indent="-3556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itter Thin"/>
              <a:buChar char="■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6pPr>
            <a:lvl7pPr indent="-3556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itter Thin"/>
              <a:buChar char="●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7pPr>
            <a:lvl8pPr indent="-3556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itter Thin"/>
              <a:buChar char="○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8pPr>
            <a:lvl9pPr indent="-3556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itter Thin"/>
              <a:buChar char="■"/>
              <a:defRPr sz="2000">
                <a:solidFill>
                  <a:schemeClr val="dk1"/>
                </a:solidFill>
                <a:latin typeface="Bitter Thin"/>
                <a:ea typeface="Bitter Thin"/>
                <a:cs typeface="Bitter Thin"/>
                <a:sym typeface="Bitter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2.png"/><Relationship Id="rId4" Type="http://schemas.openxmlformats.org/officeDocument/2006/relationships/image" Target="../media/image28.jp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jp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jp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lidescarnival.com/extra-free-resources-icons-and-maps/?utm_source=template" TargetMode="External"/><Relationship Id="rId4" Type="http://schemas.openxmlformats.org/officeDocument/2006/relationships/image" Target="../media/image34.jpg"/><Relationship Id="rId5" Type="http://schemas.openxmlformats.org/officeDocument/2006/relationships/image" Target="../media/image3.png"/><Relationship Id="rId6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jp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5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Relationship Id="rId6" Type="http://schemas.openxmlformats.org/officeDocument/2006/relationships/image" Target="../media/image10.jpg"/><Relationship Id="rId7" Type="http://schemas.openxmlformats.org/officeDocument/2006/relationships/image" Target="../media/image17.jpg"/><Relationship Id="rId8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jpg"/><Relationship Id="rId4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Relationship Id="rId5" Type="http://schemas.openxmlformats.org/officeDocument/2006/relationships/image" Target="../media/image43.png"/><Relationship Id="rId6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ontsquirrel.com/fonts/dancing-script-ot" TargetMode="External"/><Relationship Id="rId4" Type="http://schemas.openxmlformats.org/officeDocument/2006/relationships/hyperlink" Target="https://www.fontsquirrel.com/fonts/bitter" TargetMode="External"/><Relationship Id="rId5" Type="http://schemas.openxmlformats.org/officeDocument/2006/relationships/image" Target="../media/image42.png"/><Relationship Id="rId6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1.jpg"/><Relationship Id="rId4" Type="http://schemas.openxmlformats.org/officeDocument/2006/relationships/image" Target="../media/image3.png"/><Relationship Id="rId5" Type="http://schemas.openxmlformats.org/officeDocument/2006/relationships/image" Target="../media/image3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4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twitter.com/googledocs/status/730087240156643328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jpg"/><Relationship Id="rId4" Type="http://schemas.openxmlformats.org/officeDocument/2006/relationships/image" Target="../media/image3.png"/><Relationship Id="rId5" Type="http://schemas.openxmlformats.org/officeDocument/2006/relationships/image" Target="../media/image2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jpg"/><Relationship Id="rId4" Type="http://schemas.openxmlformats.org/officeDocument/2006/relationships/image" Target="../media/image24.jp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/>
          <p:cNvPicPr preferRelativeResize="0"/>
          <p:nvPr/>
        </p:nvPicPr>
        <p:blipFill rotWithShape="1">
          <a:blip r:embed="rId3">
            <a:alphaModFix/>
          </a:blip>
          <a:srcRect b="0" l="10766" r="23222" t="12457"/>
          <a:stretch/>
        </p:blipFill>
        <p:spPr>
          <a:xfrm>
            <a:off x="1219875" y="3193450"/>
            <a:ext cx="1178700" cy="11724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sp>
        <p:nvSpPr>
          <p:cNvPr id="52" name="Google Shape;52;p11"/>
          <p:cNvSpPr txBox="1"/>
          <p:nvPr>
            <p:ph type="ctrTitle"/>
          </p:nvPr>
        </p:nvSpPr>
        <p:spPr>
          <a:xfrm>
            <a:off x="2638925" y="1550150"/>
            <a:ext cx="3866100" cy="20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  <p:pic>
        <p:nvPicPr>
          <p:cNvPr id="53" name="Google Shape;5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1675" y="3026569"/>
            <a:ext cx="253550" cy="2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1"/>
          <p:cNvPicPr preferRelativeResize="0"/>
          <p:nvPr/>
        </p:nvPicPr>
        <p:blipFill rotWithShape="1">
          <a:blip r:embed="rId5">
            <a:alphaModFix/>
          </a:blip>
          <a:srcRect b="0" l="0" r="0" t="16708"/>
          <a:stretch/>
        </p:blipFill>
        <p:spPr>
          <a:xfrm>
            <a:off x="6614225" y="586300"/>
            <a:ext cx="1273350" cy="159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471" y="450348"/>
            <a:ext cx="253550" cy="2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/>
          <p:nvPr/>
        </p:nvSpPr>
        <p:spPr>
          <a:xfrm>
            <a:off x="6303575" y="3995171"/>
            <a:ext cx="555979" cy="585419"/>
          </a:xfrm>
          <a:custGeom>
            <a:rect b="b" l="l" r="r" t="t"/>
            <a:pathLst>
              <a:path extrusionOk="0" h="18421" w="17496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17856" l="4708" r="44108" t="5702"/>
          <a:stretch/>
        </p:blipFill>
        <p:spPr>
          <a:xfrm>
            <a:off x="6404977" y="2408102"/>
            <a:ext cx="1414200" cy="14067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43" name="Google Shape;143;p20"/>
          <p:cNvSpPr txBox="1"/>
          <p:nvPr>
            <p:ph idx="1" type="body"/>
          </p:nvPr>
        </p:nvSpPr>
        <p:spPr>
          <a:xfrm>
            <a:off x="3071275" y="1218250"/>
            <a:ext cx="3003300" cy="322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 rotWithShape="1">
          <a:blip r:embed="rId4">
            <a:alphaModFix/>
          </a:blip>
          <a:srcRect b="9528" l="0" r="19903" t="9519"/>
          <a:stretch/>
        </p:blipFill>
        <p:spPr>
          <a:xfrm>
            <a:off x="623125" y="1218250"/>
            <a:ext cx="2149800" cy="32244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2580000" dist="9525">
              <a:srgbClr val="000000">
                <a:alpha val="47000"/>
              </a:srgbClr>
            </a:outerShdw>
          </a:effectLst>
        </p:spPr>
      </p:pic>
      <p:sp>
        <p:nvSpPr>
          <p:cNvPr id="145" name="Google Shape;145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1">
            <a:off x="1350414" y="1079029"/>
            <a:ext cx="808601" cy="25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6839532" y="2866021"/>
            <a:ext cx="548712" cy="554158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771" y="2215375"/>
            <a:ext cx="289775" cy="30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idx="4294967295" type="title"/>
          </p:nvPr>
        </p:nvSpPr>
        <p:spPr>
          <a:xfrm>
            <a:off x="2235900" y="144250"/>
            <a:ext cx="4672200" cy="48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Want big impact?</a:t>
            </a:r>
            <a:r>
              <a:rPr lang="en"/>
              <a:t> </a:t>
            </a:r>
            <a:r>
              <a:rPr lang="en"/>
              <a:t>Use big image.</a:t>
            </a:r>
            <a:endParaRPr/>
          </a:p>
        </p:txBody>
      </p:sp>
      <p:sp>
        <p:nvSpPr>
          <p:cNvPr id="154" name="Google Shape;154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0" l="18173" r="40334" t="22154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2"/>
          <p:cNvCxnSpPr>
            <a:stCxn id="164" idx="2"/>
            <a:endCxn id="165" idx="0"/>
          </p:cNvCxnSpPr>
          <p:nvPr/>
        </p:nvCxnSpPr>
        <p:spPr>
          <a:xfrm flipH="1" rot="-5400000">
            <a:off x="3332314" y="1609550"/>
            <a:ext cx="832200" cy="13434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6" name="Google Shape;166;p22"/>
          <p:cNvCxnSpPr>
            <a:stCxn id="167" idx="0"/>
            <a:endCxn id="164" idx="2"/>
          </p:cNvCxnSpPr>
          <p:nvPr/>
        </p:nvCxnSpPr>
        <p:spPr>
          <a:xfrm rot="-5400000">
            <a:off x="1988906" y="1609619"/>
            <a:ext cx="832200" cy="13434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8" name="Google Shape;168;p22"/>
          <p:cNvCxnSpPr>
            <a:stCxn id="167" idx="2"/>
            <a:endCxn id="169" idx="0"/>
          </p:cNvCxnSpPr>
          <p:nvPr/>
        </p:nvCxnSpPr>
        <p:spPr>
          <a:xfrm flipH="1" rot="-5400000">
            <a:off x="1613456" y="3287969"/>
            <a:ext cx="881100" cy="641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70" name="Google Shape;170;p22"/>
          <p:cNvCxnSpPr>
            <a:stCxn id="171" idx="0"/>
            <a:endCxn id="167" idx="2"/>
          </p:cNvCxnSpPr>
          <p:nvPr/>
        </p:nvCxnSpPr>
        <p:spPr>
          <a:xfrm rot="-5400000">
            <a:off x="972025" y="3287962"/>
            <a:ext cx="881100" cy="641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72" name="Google Shape;172;p22"/>
          <p:cNvCxnSpPr>
            <a:stCxn id="165" idx="2"/>
            <a:endCxn id="173" idx="0"/>
          </p:cNvCxnSpPr>
          <p:nvPr/>
        </p:nvCxnSpPr>
        <p:spPr>
          <a:xfrm flipH="1" rot="-5400000">
            <a:off x="4300294" y="3287969"/>
            <a:ext cx="881100" cy="641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74" name="Google Shape;174;p22"/>
          <p:cNvCxnSpPr>
            <a:stCxn id="175" idx="0"/>
            <a:endCxn id="165" idx="2"/>
          </p:cNvCxnSpPr>
          <p:nvPr/>
        </p:nvCxnSpPr>
        <p:spPr>
          <a:xfrm rot="-5400000">
            <a:off x="3658863" y="3287962"/>
            <a:ext cx="881100" cy="641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64" name="Google Shape;164;p22"/>
          <p:cNvSpPr txBox="1"/>
          <p:nvPr/>
        </p:nvSpPr>
        <p:spPr>
          <a:xfrm>
            <a:off x="2492164" y="1394450"/>
            <a:ext cx="11691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1149656" y="2697419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3836494" y="2697419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4477925" y="4049212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3195063" y="4049212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1791087" y="4049212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508225" y="4049212"/>
            <a:ext cx="1167300" cy="470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60000" dist="19050">
              <a:schemeClr val="dk1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81" name="Google Shape;181;p23"/>
          <p:cNvGraphicFramePr/>
          <p:nvPr/>
        </p:nvGraphicFramePr>
        <p:xfrm>
          <a:off x="5082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{9370BA2F-8112-4EE9-9E6B-515A5F67D619}</a:tableStyleId>
              </a:tblPr>
              <a:tblGrid>
                <a:gridCol w="1284225"/>
                <a:gridCol w="1284225"/>
                <a:gridCol w="1284225"/>
                <a:gridCol w="1284225"/>
              </a:tblGrid>
              <a:tr h="70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A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B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C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84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Yellow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7084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Blue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84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Orange</a:t>
                      </a:r>
                      <a:endParaRPr sz="1100">
                        <a:solidFill>
                          <a:schemeClr val="lt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82" name="Google Shape;182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 b="0" l="23266" r="23271" t="0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/>
          <p:nvPr/>
        </p:nvSpPr>
        <p:spPr>
          <a:xfrm>
            <a:off x="370475" y="1346350"/>
            <a:ext cx="6692265" cy="3188048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8" rotWithShape="0" algn="bl" dir="5400000" dist="9525">
              <a:schemeClr val="lt2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1544950" y="2039000"/>
            <a:ext cx="6750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our office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92" name="Google Shape;192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24"/>
          <p:cNvSpPr txBox="1"/>
          <p:nvPr>
            <p:ph idx="4294967295" type="body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Find more maps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900"/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4">
            <a:alphaModFix/>
          </a:blip>
          <a:srcRect b="10986" l="15845" r="23327" t="10986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5123" y="2376050"/>
            <a:ext cx="150675" cy="1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01748" y="3674475"/>
            <a:ext cx="150675" cy="1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9298" y="2167950"/>
            <a:ext cx="150675" cy="1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94448" y="2600850"/>
            <a:ext cx="150675" cy="1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6598" y="3955350"/>
            <a:ext cx="150675" cy="1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2723" y="3955350"/>
            <a:ext cx="150675" cy="15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idx="4294967295" type="ctrTitle"/>
          </p:nvPr>
        </p:nvSpPr>
        <p:spPr>
          <a:xfrm>
            <a:off x="2556475" y="1811950"/>
            <a:ext cx="4031100" cy="9450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6000"/>
              <a:t>89,526,124</a:t>
            </a:r>
            <a:endParaRPr b="1" sz="6000"/>
          </a:p>
        </p:txBody>
      </p:sp>
      <p:sp>
        <p:nvSpPr>
          <p:cNvPr id="207" name="Google Shape;207;p25"/>
          <p:cNvSpPr txBox="1"/>
          <p:nvPr>
            <p:ph idx="4294967295" type="subTitle"/>
          </p:nvPr>
        </p:nvSpPr>
        <p:spPr>
          <a:xfrm>
            <a:off x="2556475" y="2840052"/>
            <a:ext cx="4031100" cy="7848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Whoa! That’s a big number, aren’t you proud?</a:t>
            </a:r>
            <a:endParaRPr sz="2400"/>
          </a:p>
        </p:txBody>
      </p:sp>
      <p:sp>
        <p:nvSpPr>
          <p:cNvPr id="208" name="Google Shape;208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idx="4294967295" type="ctrTitle"/>
          </p:nvPr>
        </p:nvSpPr>
        <p:spPr>
          <a:xfrm>
            <a:off x="855300" y="1029000"/>
            <a:ext cx="7433400" cy="8949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3600"/>
              <a:t>89,526,124$</a:t>
            </a:r>
            <a:endParaRPr sz="3600"/>
          </a:p>
        </p:txBody>
      </p:sp>
      <p:sp>
        <p:nvSpPr>
          <p:cNvPr id="214" name="Google Shape;214;p26"/>
          <p:cNvSpPr txBox="1"/>
          <p:nvPr>
            <p:ph idx="4294967295" type="subTitle"/>
          </p:nvPr>
        </p:nvSpPr>
        <p:spPr>
          <a:xfrm>
            <a:off x="855300" y="1639908"/>
            <a:ext cx="7433400" cy="4632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15" name="Google Shape;215;p26"/>
          <p:cNvSpPr txBox="1"/>
          <p:nvPr>
            <p:ph idx="4294967295" type="ctrTitle"/>
          </p:nvPr>
        </p:nvSpPr>
        <p:spPr>
          <a:xfrm>
            <a:off x="855300" y="3657893"/>
            <a:ext cx="7433400" cy="8949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3600"/>
              <a:t>100%</a:t>
            </a:r>
            <a:endParaRPr sz="3600"/>
          </a:p>
        </p:txBody>
      </p:sp>
      <p:sp>
        <p:nvSpPr>
          <p:cNvPr id="216" name="Google Shape;216;p26"/>
          <p:cNvSpPr txBox="1"/>
          <p:nvPr>
            <p:ph idx="4294967295" type="subTitle"/>
          </p:nvPr>
        </p:nvSpPr>
        <p:spPr>
          <a:xfrm>
            <a:off x="855300" y="4268801"/>
            <a:ext cx="7433400" cy="4632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17" name="Google Shape;217;p26"/>
          <p:cNvSpPr txBox="1"/>
          <p:nvPr>
            <p:ph idx="4294967295" type="ctrTitle"/>
          </p:nvPr>
        </p:nvSpPr>
        <p:spPr>
          <a:xfrm>
            <a:off x="855300" y="2343447"/>
            <a:ext cx="7433400" cy="8949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3600"/>
              <a:t>185,244 users</a:t>
            </a:r>
            <a:endParaRPr sz="3600"/>
          </a:p>
        </p:txBody>
      </p:sp>
      <p:sp>
        <p:nvSpPr>
          <p:cNvPr id="218" name="Google Shape;218;p26"/>
          <p:cNvSpPr txBox="1"/>
          <p:nvPr>
            <p:ph idx="4294967295" type="subTitle"/>
          </p:nvPr>
        </p:nvSpPr>
        <p:spPr>
          <a:xfrm>
            <a:off x="855300" y="2954355"/>
            <a:ext cx="7433400" cy="4632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19" name="Google Shape;219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25" name="Google Shape;225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 rotWithShape="1">
          <a:blip r:embed="rId3">
            <a:alphaModFix/>
          </a:blip>
          <a:srcRect b="33519" l="10095" r="10095" t="0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51021" y="2371475"/>
            <a:ext cx="14286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Vestibulum congue tempus</a:t>
            </a:r>
            <a:endParaRPr b="1" sz="12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 dolor sit amet, consectetur adipiscing elit, sed do eiusmod tempor. Donec facilisis lacus eget mauris.</a:t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229" name="Google Shape;229;p27"/>
          <p:cNvCxnSpPr/>
          <p:nvPr/>
        </p:nvCxnSpPr>
        <p:spPr>
          <a:xfrm rot="10800000">
            <a:off x="1610421" y="3032625"/>
            <a:ext cx="426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30" name="Google Shape;230;p27"/>
          <p:cNvSpPr txBox="1"/>
          <p:nvPr/>
        </p:nvSpPr>
        <p:spPr>
          <a:xfrm>
            <a:off x="4986669" y="1445025"/>
            <a:ext cx="1451515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Vestibulum congue tempus</a:t>
            </a:r>
            <a:endParaRPr b="1" sz="12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 dolor sit amet, consectetur adipiscing elit, sed do eiusmod tempor. Donec facilisis lacus eget mauris.</a:t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231" name="Google Shape;231;p27"/>
          <p:cNvCxnSpPr/>
          <p:nvPr/>
        </p:nvCxnSpPr>
        <p:spPr>
          <a:xfrm>
            <a:off x="3970700" y="2089875"/>
            <a:ext cx="879252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32" name="Google Shape;232;p27"/>
          <p:cNvSpPr txBox="1"/>
          <p:nvPr/>
        </p:nvSpPr>
        <p:spPr>
          <a:xfrm>
            <a:off x="4986580" y="3405125"/>
            <a:ext cx="14514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Vestibulum congue tempus</a:t>
            </a:r>
            <a:endParaRPr b="1" sz="12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Lorem ipsum dolor sit amet, consectetur adipiscing elit, sed do eiusmod tempor. Donec facilisis lacus eget mauris.</a:t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233" name="Google Shape;233;p27"/>
          <p:cNvCxnSpPr/>
          <p:nvPr/>
        </p:nvCxnSpPr>
        <p:spPr>
          <a:xfrm>
            <a:off x="3970621" y="4032975"/>
            <a:ext cx="8793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34" name="Google Shape;234;p27"/>
          <p:cNvGrpSpPr/>
          <p:nvPr/>
        </p:nvGrpSpPr>
        <p:grpSpPr>
          <a:xfrm>
            <a:off x="1422988" y="1113138"/>
            <a:ext cx="3814835" cy="3790597"/>
            <a:chOff x="1422988" y="1113138"/>
            <a:chExt cx="3814835" cy="3790597"/>
          </a:xfrm>
        </p:grpSpPr>
        <p:sp>
          <p:nvSpPr>
            <p:cNvPr id="235" name="Google Shape;235;p27"/>
            <p:cNvSpPr/>
            <p:nvPr/>
          </p:nvSpPr>
          <p:spPr>
            <a:xfrm rot="3600185">
              <a:off x="1930758" y="1621306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 rot="10800000">
              <a:off x="1944265" y="1600024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 rot="-3600185">
              <a:off x="1955393" y="1620909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" name="Google Shape;238;p27"/>
            <p:cNvGrpSpPr/>
            <p:nvPr/>
          </p:nvGrpSpPr>
          <p:grpSpPr>
            <a:xfrm rot="-7200165">
              <a:off x="2098454" y="3263580"/>
              <a:ext cx="585011" cy="585536"/>
              <a:chOff x="2255558" y="-458638"/>
              <a:chExt cx="588000" cy="588000"/>
            </a:xfrm>
          </p:grpSpPr>
          <p:sp>
            <p:nvSpPr>
              <p:cNvPr id="239" name="Google Shape;239;p27"/>
              <p:cNvSpPr/>
              <p:nvPr/>
            </p:nvSpPr>
            <p:spPr>
              <a:xfrm rot="39023">
                <a:off x="2258839" y="-455357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7"/>
              <p:cNvSpPr/>
              <p:nvPr/>
            </p:nvSpPr>
            <p:spPr>
              <a:xfrm rot="10800000">
                <a:off x="2258805" y="-455324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" name="Google Shape;241;p27"/>
            <p:cNvGrpSpPr/>
            <p:nvPr/>
          </p:nvGrpSpPr>
          <p:grpSpPr>
            <a:xfrm>
              <a:off x="3024872" y="1617126"/>
              <a:ext cx="585001" cy="585530"/>
              <a:chOff x="724470" y="1197910"/>
              <a:chExt cx="588000" cy="588000"/>
            </a:xfrm>
          </p:grpSpPr>
          <p:sp>
            <p:nvSpPr>
              <p:cNvPr id="242" name="Google Shape;242;p27"/>
              <p:cNvSpPr/>
              <p:nvPr/>
            </p:nvSpPr>
            <p:spPr>
              <a:xfrm rot="39023">
                <a:off x="727752" y="12011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7"/>
              <p:cNvSpPr/>
              <p:nvPr/>
            </p:nvSpPr>
            <p:spPr>
              <a:xfrm rot="10800000">
                <a:off x="727718" y="12012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" name="Google Shape;244;p27"/>
            <p:cNvGrpSpPr/>
            <p:nvPr/>
          </p:nvGrpSpPr>
          <p:grpSpPr>
            <a:xfrm rot="7200165">
              <a:off x="3990705" y="3241511"/>
              <a:ext cx="585011" cy="585536"/>
              <a:chOff x="2934698" y="1696172"/>
              <a:chExt cx="588000" cy="588000"/>
            </a:xfrm>
          </p:grpSpPr>
          <p:sp>
            <p:nvSpPr>
              <p:cNvPr id="245" name="Google Shape;245;p27"/>
              <p:cNvSpPr/>
              <p:nvPr/>
            </p:nvSpPr>
            <p:spPr>
              <a:xfrm rot="39023">
                <a:off x="2937979" y="1699453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7"/>
              <p:cNvSpPr/>
              <p:nvPr/>
            </p:nvSpPr>
            <p:spPr>
              <a:xfrm rot="10800000">
                <a:off x="2937945" y="169948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" name="Google Shape;247;p27"/>
            <p:cNvSpPr txBox="1"/>
            <p:nvPr/>
          </p:nvSpPr>
          <p:spPr>
            <a:xfrm>
              <a:off x="3095325" y="1692107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03 </a:t>
              </a:r>
              <a:endParaRPr b="1" sz="1600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  <p:sp>
          <p:nvSpPr>
            <p:cNvPr id="248" name="Google Shape;248;p27"/>
            <p:cNvSpPr txBox="1"/>
            <p:nvPr/>
          </p:nvSpPr>
          <p:spPr>
            <a:xfrm>
              <a:off x="2136423" y="332423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01 </a:t>
              </a:r>
              <a:endParaRPr b="1" sz="1600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4042652" y="32946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02 </a:t>
              </a:r>
              <a:endParaRPr b="1" sz="1600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55" name="Google Shape;255;p28"/>
          <p:cNvSpPr txBox="1"/>
          <p:nvPr>
            <p:ph idx="1" type="body"/>
          </p:nvPr>
        </p:nvSpPr>
        <p:spPr>
          <a:xfrm>
            <a:off x="764950" y="12182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56" name="Google Shape;256;p28"/>
          <p:cNvSpPr txBox="1"/>
          <p:nvPr>
            <p:ph idx="2" type="body"/>
          </p:nvPr>
        </p:nvSpPr>
        <p:spPr>
          <a:xfrm>
            <a:off x="2795962" y="12182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57" name="Google Shape;257;p28"/>
          <p:cNvSpPr txBox="1"/>
          <p:nvPr>
            <p:ph idx="3" type="body"/>
          </p:nvPr>
        </p:nvSpPr>
        <p:spPr>
          <a:xfrm>
            <a:off x="4826975" y="12182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58" name="Google Shape;258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28"/>
          <p:cNvSpPr txBox="1"/>
          <p:nvPr>
            <p:ph idx="1" type="body"/>
          </p:nvPr>
        </p:nvSpPr>
        <p:spPr>
          <a:xfrm>
            <a:off x="764950" y="28946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60" name="Google Shape;260;p28"/>
          <p:cNvSpPr txBox="1"/>
          <p:nvPr>
            <p:ph idx="2" type="body"/>
          </p:nvPr>
        </p:nvSpPr>
        <p:spPr>
          <a:xfrm>
            <a:off x="2795962" y="28946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61" name="Google Shape;261;p28"/>
          <p:cNvSpPr txBox="1"/>
          <p:nvPr>
            <p:ph idx="3" type="body"/>
          </p:nvPr>
        </p:nvSpPr>
        <p:spPr>
          <a:xfrm>
            <a:off x="4826975" y="2894650"/>
            <a:ext cx="1838100" cy="15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2" name="Google Shape;262;p28"/>
          <p:cNvSpPr/>
          <p:nvPr/>
        </p:nvSpPr>
        <p:spPr>
          <a:xfrm>
            <a:off x="7068400" y="2830550"/>
            <a:ext cx="585016" cy="590016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8" rotWithShape="0" algn="bl" dir="5400000" dist="9525">
              <a:schemeClr val="lt2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"/>
          <p:cNvSpPr txBox="1"/>
          <p:nvPr>
            <p:ph idx="1" type="body"/>
          </p:nvPr>
        </p:nvSpPr>
        <p:spPr>
          <a:xfrm>
            <a:off x="6749975" y="1600725"/>
            <a:ext cx="1496100" cy="21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68" name="Google Shape;268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69" name="Google Shape;269;p29"/>
          <p:cNvCxnSpPr/>
          <p:nvPr/>
        </p:nvCxnSpPr>
        <p:spPr>
          <a:xfrm>
            <a:off x="952500" y="1227101"/>
            <a:ext cx="5424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29"/>
          <p:cNvCxnSpPr/>
          <p:nvPr/>
        </p:nvCxnSpPr>
        <p:spPr>
          <a:xfrm>
            <a:off x="952500" y="1936583"/>
            <a:ext cx="5424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29"/>
          <p:cNvCxnSpPr/>
          <p:nvPr/>
        </p:nvCxnSpPr>
        <p:spPr>
          <a:xfrm>
            <a:off x="952500" y="2646064"/>
            <a:ext cx="5424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29"/>
          <p:cNvCxnSpPr/>
          <p:nvPr/>
        </p:nvCxnSpPr>
        <p:spPr>
          <a:xfrm>
            <a:off x="952500" y="3355546"/>
            <a:ext cx="5424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29"/>
          <p:cNvCxnSpPr/>
          <p:nvPr/>
        </p:nvCxnSpPr>
        <p:spPr>
          <a:xfrm>
            <a:off x="952500" y="4086926"/>
            <a:ext cx="5424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29"/>
          <p:cNvSpPr txBox="1"/>
          <p:nvPr/>
        </p:nvSpPr>
        <p:spPr>
          <a:xfrm>
            <a:off x="901682" y="1106476"/>
            <a:ext cx="268200" cy="30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4000</a:t>
            </a:r>
            <a:endParaRPr sz="70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3000</a:t>
            </a:r>
            <a:endParaRPr sz="70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2000</a:t>
            </a:r>
            <a:endParaRPr sz="70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1000</a:t>
            </a:r>
            <a:endParaRPr sz="70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70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0</a:t>
            </a:r>
            <a:endParaRPr sz="70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75" name="Google Shape;275;p29"/>
          <p:cNvSpPr/>
          <p:nvPr/>
        </p:nvSpPr>
        <p:spPr>
          <a:xfrm>
            <a:off x="1417332" y="2533337"/>
            <a:ext cx="1752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9"/>
          <p:cNvSpPr/>
          <p:nvPr/>
        </p:nvSpPr>
        <p:spPr>
          <a:xfrm>
            <a:off x="1652823" y="2139274"/>
            <a:ext cx="175200" cy="1947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9"/>
          <p:cNvSpPr/>
          <p:nvPr/>
        </p:nvSpPr>
        <p:spPr>
          <a:xfrm>
            <a:off x="1888314" y="2646064"/>
            <a:ext cx="175200" cy="144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9"/>
          <p:cNvSpPr/>
          <p:nvPr/>
        </p:nvSpPr>
        <p:spPr>
          <a:xfrm>
            <a:off x="2731014" y="2847127"/>
            <a:ext cx="1752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/>
          <p:nvPr/>
        </p:nvSpPr>
        <p:spPr>
          <a:xfrm>
            <a:off x="2966505" y="2248744"/>
            <a:ext cx="175200" cy="183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3201996" y="1381425"/>
            <a:ext cx="175200" cy="270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9"/>
          <p:cNvSpPr/>
          <p:nvPr/>
        </p:nvSpPr>
        <p:spPr>
          <a:xfrm>
            <a:off x="4044696" y="2292520"/>
            <a:ext cx="1752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9"/>
          <p:cNvSpPr/>
          <p:nvPr/>
        </p:nvSpPr>
        <p:spPr>
          <a:xfrm>
            <a:off x="4280187" y="1226977"/>
            <a:ext cx="175200" cy="286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9"/>
          <p:cNvSpPr/>
          <p:nvPr/>
        </p:nvSpPr>
        <p:spPr>
          <a:xfrm>
            <a:off x="4515678" y="2474962"/>
            <a:ext cx="175200" cy="161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9"/>
          <p:cNvSpPr/>
          <p:nvPr/>
        </p:nvSpPr>
        <p:spPr>
          <a:xfrm>
            <a:off x="5358378" y="2905501"/>
            <a:ext cx="1752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9"/>
          <p:cNvSpPr/>
          <p:nvPr/>
        </p:nvSpPr>
        <p:spPr>
          <a:xfrm>
            <a:off x="5593869" y="1446020"/>
            <a:ext cx="175200" cy="26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9"/>
          <p:cNvSpPr/>
          <p:nvPr/>
        </p:nvSpPr>
        <p:spPr>
          <a:xfrm>
            <a:off x="5829360" y="1759810"/>
            <a:ext cx="175200" cy="232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62" name="Google Shape;62;p12"/>
          <p:cNvSpPr txBox="1"/>
          <p:nvPr>
            <p:ph idx="2" type="body"/>
          </p:nvPr>
        </p:nvSpPr>
        <p:spPr>
          <a:xfrm>
            <a:off x="3651728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EDIT IN POWERPOINT®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action="ppaction://hlinksldjump" r:id="rId3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63" name="Google Shape;63;p12"/>
          <p:cNvSpPr txBox="1"/>
          <p:nvPr>
            <p:ph idx="1" type="body"/>
          </p:nvPr>
        </p:nvSpPr>
        <p:spPr>
          <a:xfrm>
            <a:off x="764950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EDIT IN GOOGLE SLIDES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"Use as Google Slides Theme"</a:t>
            </a:r>
            <a:r>
              <a:rPr lang="en" sz="1200"/>
              <a:t>.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You have to be signed in to your Google account.</a:t>
            </a:r>
            <a:endParaRPr/>
          </a:p>
        </p:txBody>
      </p:sp>
      <p:sp>
        <p:nvSpPr>
          <p:cNvPr id="64" name="Google Shape;64;p12"/>
          <p:cNvSpPr txBox="1"/>
          <p:nvPr>
            <p:ph idx="2" type="body"/>
          </p:nvPr>
        </p:nvSpPr>
        <p:spPr>
          <a:xfrm>
            <a:off x="764950" y="3940625"/>
            <a:ext cx="5418300" cy="50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6"/>
                </a:solidFill>
              </a:rPr>
              <a:t>More info on how to use this template at </a:t>
            </a:r>
            <a:r>
              <a:rPr b="1" lang="en" sz="900" u="sng">
                <a:solidFill>
                  <a:schemeClr val="accent6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slidescarnival.com/help-use-presentation-template</a:t>
            </a:r>
            <a:endParaRPr b="1" sz="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6"/>
                </a:solidFill>
              </a:rPr>
              <a:t>This template is free to use under </a:t>
            </a:r>
            <a:r>
              <a:rPr lang="en" sz="900" u="sng">
                <a:solidFill>
                  <a:schemeClr val="accent6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license</a:t>
            </a:r>
            <a:r>
              <a:rPr lang="en" sz="900">
                <a:solidFill>
                  <a:schemeClr val="accent6"/>
                </a:solidFill>
              </a:rPr>
              <a:t>. You can keep the Credits slide or mention SlidesCarnival and other resources used in a slide footer.</a:t>
            </a:r>
            <a:endParaRPr sz="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" name="Google Shape;66;p12"/>
          <p:cNvPicPr preferRelativeResize="0"/>
          <p:nvPr/>
        </p:nvPicPr>
        <p:blipFill rotWithShape="1">
          <a:blip r:embed="rId6">
            <a:alphaModFix/>
          </a:blip>
          <a:srcRect b="0" l="21113" r="27764" t="0"/>
          <a:stretch/>
        </p:blipFill>
        <p:spPr>
          <a:xfrm>
            <a:off x="6591350" y="2052825"/>
            <a:ext cx="905700" cy="1328700"/>
          </a:xfrm>
          <a:prstGeom prst="roundRect">
            <a:avLst>
              <a:gd fmla="val 931" name="adj"/>
            </a:avLst>
          </a:prstGeom>
          <a:noFill/>
          <a:ln>
            <a:noFill/>
          </a:ln>
        </p:spPr>
      </p:pic>
      <p:pic>
        <p:nvPicPr>
          <p:cNvPr id="67" name="Google Shape;67;p12"/>
          <p:cNvPicPr preferRelativeResize="0"/>
          <p:nvPr/>
        </p:nvPicPr>
        <p:blipFill rotWithShape="1">
          <a:blip r:embed="rId7">
            <a:alphaModFix/>
          </a:blip>
          <a:srcRect b="0" l="41297" r="13305" t="0"/>
          <a:stretch/>
        </p:blipFill>
        <p:spPr>
          <a:xfrm>
            <a:off x="6591350" y="3475875"/>
            <a:ext cx="905700" cy="1328700"/>
          </a:xfrm>
          <a:prstGeom prst="roundRect">
            <a:avLst>
              <a:gd fmla="val 931" name="adj"/>
            </a:avLst>
          </a:prstGeom>
          <a:noFill/>
          <a:ln>
            <a:noFill/>
          </a:ln>
        </p:spPr>
      </p:pic>
      <p:pic>
        <p:nvPicPr>
          <p:cNvPr id="68" name="Google Shape;68;p1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96773" y="1849052"/>
            <a:ext cx="941825" cy="3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"/>
          <p:cNvSpPr txBox="1"/>
          <p:nvPr>
            <p:ph idx="4294967295" type="body"/>
          </p:nvPr>
        </p:nvSpPr>
        <p:spPr>
          <a:xfrm>
            <a:off x="2235900" y="4452375"/>
            <a:ext cx="4672200" cy="57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400">
                <a:latin typeface="Bitter"/>
                <a:ea typeface="Bitter"/>
                <a:cs typeface="Bitter"/>
                <a:sym typeface="Bitter"/>
              </a:rPr>
              <a:t>Show and explain your web, app or software projects using these gadget templates.</a:t>
            </a:r>
            <a:endParaRPr sz="14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2" name="Google Shape;292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3" name="Google Shape;293;p30"/>
          <p:cNvGrpSpPr/>
          <p:nvPr/>
        </p:nvGrpSpPr>
        <p:grpSpPr>
          <a:xfrm>
            <a:off x="3749425" y="865529"/>
            <a:ext cx="1645225" cy="3412522"/>
            <a:chOff x="2547150" y="238125"/>
            <a:chExt cx="2525675" cy="5238750"/>
          </a:xfrm>
        </p:grpSpPr>
        <p:sp>
          <p:nvSpPr>
            <p:cNvPr id="294" name="Google Shape;294;p30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8" name="Google Shape;298;p30"/>
          <p:cNvPicPr preferRelativeResize="0"/>
          <p:nvPr/>
        </p:nvPicPr>
        <p:blipFill rotWithShape="1">
          <a:blip r:embed="rId3">
            <a:alphaModFix/>
          </a:blip>
          <a:srcRect b="23786" l="0" r="0" t="0"/>
          <a:stretch/>
        </p:blipFill>
        <p:spPr>
          <a:xfrm>
            <a:off x="3785357" y="1162433"/>
            <a:ext cx="1572220" cy="281896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9" name="Google Shape;299;p30"/>
          <p:cNvSpPr txBox="1"/>
          <p:nvPr>
            <p:ph idx="4294967295" type="title"/>
          </p:nvPr>
        </p:nvSpPr>
        <p:spPr>
          <a:xfrm>
            <a:off x="2235900" y="144250"/>
            <a:ext cx="4672200" cy="48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project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5" name="Google Shape;305;p31"/>
          <p:cNvGrpSpPr/>
          <p:nvPr/>
        </p:nvGrpSpPr>
        <p:grpSpPr>
          <a:xfrm>
            <a:off x="3450790" y="847075"/>
            <a:ext cx="2242431" cy="3460194"/>
            <a:chOff x="2112475" y="238125"/>
            <a:chExt cx="3395050" cy="5238750"/>
          </a:xfrm>
        </p:grpSpPr>
        <p:sp>
          <p:nvSpPr>
            <p:cNvPr id="306" name="Google Shape;306;p31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0" name="Google Shape;3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172" y="1153338"/>
            <a:ext cx="2128836" cy="283845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1" name="Google Shape;311;p31"/>
          <p:cNvSpPr txBox="1"/>
          <p:nvPr>
            <p:ph idx="4294967295" type="title"/>
          </p:nvPr>
        </p:nvSpPr>
        <p:spPr>
          <a:xfrm>
            <a:off x="2235900" y="144250"/>
            <a:ext cx="4672200" cy="48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</a:t>
            </a:r>
            <a:r>
              <a:rPr lang="en"/>
              <a:t> project</a:t>
            </a:r>
            <a:endParaRPr/>
          </a:p>
        </p:txBody>
      </p:sp>
      <p:sp>
        <p:nvSpPr>
          <p:cNvPr id="312" name="Google Shape;312;p31"/>
          <p:cNvSpPr txBox="1"/>
          <p:nvPr>
            <p:ph idx="4294967295" type="body"/>
          </p:nvPr>
        </p:nvSpPr>
        <p:spPr>
          <a:xfrm>
            <a:off x="2235900" y="4452375"/>
            <a:ext cx="4672200" cy="57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400">
                <a:latin typeface="Bitter"/>
                <a:ea typeface="Bitter"/>
                <a:cs typeface="Bitter"/>
                <a:sym typeface="Bitter"/>
              </a:rPr>
              <a:t>Show and explain your web, app or software projects using these gadget templates.</a:t>
            </a:r>
            <a:endParaRPr sz="1400"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8" name="Google Shape;318;p32"/>
          <p:cNvPicPr preferRelativeResize="0"/>
          <p:nvPr/>
        </p:nvPicPr>
        <p:blipFill rotWithShape="1">
          <a:blip r:embed="rId3">
            <a:alphaModFix/>
          </a:blip>
          <a:srcRect b="6620" l="0" r="0" t="0"/>
          <a:stretch/>
        </p:blipFill>
        <p:spPr>
          <a:xfrm>
            <a:off x="2808075" y="1387850"/>
            <a:ext cx="3530550" cy="22426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9" name="Google Shape;319;p32"/>
          <p:cNvSpPr txBox="1"/>
          <p:nvPr>
            <p:ph idx="4294967295" type="title"/>
          </p:nvPr>
        </p:nvSpPr>
        <p:spPr>
          <a:xfrm>
            <a:off x="2235900" y="144250"/>
            <a:ext cx="4672200" cy="48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</a:t>
            </a:r>
            <a:r>
              <a:rPr lang="en"/>
              <a:t> project</a:t>
            </a:r>
            <a:endParaRPr/>
          </a:p>
        </p:txBody>
      </p:sp>
      <p:sp>
        <p:nvSpPr>
          <p:cNvPr id="320" name="Google Shape;320;p32"/>
          <p:cNvSpPr txBox="1"/>
          <p:nvPr>
            <p:ph idx="4294967295" type="body"/>
          </p:nvPr>
        </p:nvSpPr>
        <p:spPr>
          <a:xfrm>
            <a:off x="2235900" y="4147575"/>
            <a:ext cx="4672200" cy="57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400">
                <a:latin typeface="Bitter"/>
                <a:ea typeface="Bitter"/>
                <a:cs typeface="Bitter"/>
                <a:sym typeface="Bitter"/>
              </a:rPr>
              <a:t>Show and explain your web, app or software projects using these gadget templates.</a:t>
            </a:r>
            <a:endParaRPr sz="1400">
              <a:latin typeface="Bitter"/>
              <a:ea typeface="Bitter"/>
              <a:cs typeface="Bitter"/>
              <a:sym typeface="Bitter"/>
            </a:endParaRPr>
          </a:p>
        </p:txBody>
      </p:sp>
      <p:grpSp>
        <p:nvGrpSpPr>
          <p:cNvPr id="321" name="Google Shape;321;p32"/>
          <p:cNvGrpSpPr/>
          <p:nvPr/>
        </p:nvGrpSpPr>
        <p:grpSpPr>
          <a:xfrm>
            <a:off x="2300899" y="1241129"/>
            <a:ext cx="4542205" cy="2661224"/>
            <a:chOff x="2300899" y="1241129"/>
            <a:chExt cx="4542205" cy="2661224"/>
          </a:xfrm>
        </p:grpSpPr>
        <p:sp>
          <p:nvSpPr>
            <p:cNvPr id="322" name="Google Shape;322;p32"/>
            <p:cNvSpPr/>
            <p:nvPr/>
          </p:nvSpPr>
          <p:spPr>
            <a:xfrm>
              <a:off x="2672349" y="1241129"/>
              <a:ext cx="3797910" cy="2542169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2300899" y="3832321"/>
              <a:ext cx="4542205" cy="70032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2300899" y="3776295"/>
              <a:ext cx="4541505" cy="56025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ADE">
                <a:alpha val="2514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4235243" y="3776295"/>
              <a:ext cx="665106" cy="35016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Thanks</a:t>
            </a:r>
            <a:r>
              <a:rPr lang="en" sz="4000"/>
              <a:t>!</a:t>
            </a:r>
            <a:endParaRPr sz="4000"/>
          </a:p>
        </p:txBody>
      </p:sp>
      <p:sp>
        <p:nvSpPr>
          <p:cNvPr id="331" name="Google Shape;331;p33"/>
          <p:cNvSpPr txBox="1"/>
          <p:nvPr>
            <p:ph idx="4294967295" type="subTitle"/>
          </p:nvPr>
        </p:nvSpPr>
        <p:spPr>
          <a:xfrm>
            <a:off x="1079325" y="1411375"/>
            <a:ext cx="5136900" cy="29799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Any questions?</a:t>
            </a:r>
            <a:endParaRPr b="1" sz="3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3000"/>
              <a:t>You can find me at:</a:t>
            </a:r>
            <a:endParaRPr sz="3000"/>
          </a:p>
          <a:p>
            <a:pPr indent="-419100" lvl="0" marL="457200" rtl="0" algn="l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Char char="✘"/>
            </a:pPr>
            <a:r>
              <a:rPr lang="en" sz="3000"/>
              <a:t>@username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Char char="✘"/>
            </a:pPr>
            <a:r>
              <a:rPr lang="en" sz="3000"/>
              <a:t>user@mail.me</a:t>
            </a:r>
            <a:endParaRPr sz="3000"/>
          </a:p>
        </p:txBody>
      </p:sp>
      <p:sp>
        <p:nvSpPr>
          <p:cNvPr id="332" name="Google Shape;332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3" name="Google Shape;333;p33"/>
          <p:cNvPicPr preferRelativeResize="0"/>
          <p:nvPr/>
        </p:nvPicPr>
        <p:blipFill rotWithShape="1">
          <a:blip r:embed="rId3">
            <a:alphaModFix/>
          </a:blip>
          <a:srcRect b="0" l="0" r="0" t="16373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334" name="Google Shape;3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40" name="Google Shape;340;p34"/>
          <p:cNvSpPr txBox="1"/>
          <p:nvPr>
            <p:ph idx="1" type="body"/>
          </p:nvPr>
        </p:nvSpPr>
        <p:spPr>
          <a:xfrm>
            <a:off x="764950" y="1218250"/>
            <a:ext cx="54255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✘"/>
            </a:pPr>
            <a:r>
              <a:rPr lang="en"/>
              <a:t>Presentation template by </a:t>
            </a:r>
            <a:r>
              <a:rPr lang="en" u="sng">
                <a:solidFill>
                  <a:schemeClr val="hlink"/>
                </a:solidFill>
                <a:hlinkClick r:id="rId3"/>
              </a:rPr>
              <a:t>SlidesCarnival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✘"/>
            </a:pPr>
            <a:r>
              <a:rPr lang="en"/>
              <a:t>Photographs by </a:t>
            </a:r>
            <a:r>
              <a:rPr lang="en" u="sng">
                <a:solidFill>
                  <a:schemeClr val="hlink"/>
                </a:solidFill>
                <a:hlinkClick r:id="rId4"/>
              </a:rPr>
              <a:t>Unsplash</a:t>
            </a:r>
            <a:endParaRPr/>
          </a:p>
        </p:txBody>
      </p:sp>
      <p:sp>
        <p:nvSpPr>
          <p:cNvPr id="341" name="Google Shape;341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2" name="Google Shape;342;p34"/>
          <p:cNvPicPr preferRelativeResize="0"/>
          <p:nvPr/>
        </p:nvPicPr>
        <p:blipFill rotWithShape="1">
          <a:blip r:embed="rId5">
            <a:alphaModFix/>
          </a:blip>
          <a:srcRect b="17856" l="4708" r="44108" t="5702"/>
          <a:stretch/>
        </p:blipFill>
        <p:spPr>
          <a:xfrm>
            <a:off x="6404977" y="2408102"/>
            <a:ext cx="1414200" cy="14067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pic>
        <p:nvPicPr>
          <p:cNvPr id="343" name="Google Shape;343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771" y="2215375"/>
            <a:ext cx="289775" cy="30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4"/>
          <p:cNvSpPr/>
          <p:nvPr/>
        </p:nvSpPr>
        <p:spPr>
          <a:xfrm>
            <a:off x="6749718" y="2720378"/>
            <a:ext cx="724718" cy="669366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5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50" name="Google Shape;350;p35"/>
          <p:cNvSpPr txBox="1"/>
          <p:nvPr>
            <p:ph idx="1" type="body"/>
          </p:nvPr>
        </p:nvSpPr>
        <p:spPr>
          <a:xfrm>
            <a:off x="764950" y="1218250"/>
            <a:ext cx="54255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This presentation uses the following typographies: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700"/>
              <a:buChar char="✘"/>
            </a:pPr>
            <a:r>
              <a:rPr lang="en" sz="1700"/>
              <a:t>Titles: Dancing Script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✘"/>
            </a:pPr>
            <a:r>
              <a:rPr lang="en" sz="1700"/>
              <a:t>Body copy: Bitter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700"/>
              <a:t>Download for free at:</a:t>
            </a:r>
            <a:br>
              <a:rPr lang="en" sz="1700"/>
            </a:br>
            <a:r>
              <a:rPr lang="en" sz="1700" u="sng">
                <a:solidFill>
                  <a:schemeClr val="hlink"/>
                </a:solidFill>
                <a:hlinkClick r:id="rId3"/>
              </a:rPr>
              <a:t>https://www.fontsquirrel.com/fonts/dancing-script-ot</a:t>
            </a:r>
            <a:br>
              <a:rPr lang="en" sz="1700"/>
            </a:br>
            <a:r>
              <a:rPr lang="en" sz="1700" u="sng">
                <a:solidFill>
                  <a:schemeClr val="hlink"/>
                </a:solidFill>
                <a:hlinkClick r:id="rId4"/>
              </a:rPr>
              <a:t>https://www.fontsquirrel.com/fonts/bitter</a:t>
            </a:r>
            <a:br>
              <a:rPr lang="en" sz="1700"/>
            </a:br>
            <a:endParaRPr b="1" sz="1700">
              <a:solidFill>
                <a:srgbClr val="3D85C6"/>
              </a:solidFill>
            </a:endParaRPr>
          </a:p>
        </p:txBody>
      </p:sp>
      <p:sp>
        <p:nvSpPr>
          <p:cNvPr id="351" name="Google Shape;351;p35"/>
          <p:cNvSpPr txBox="1"/>
          <p:nvPr/>
        </p:nvSpPr>
        <p:spPr>
          <a:xfrm>
            <a:off x="764950" y="3647375"/>
            <a:ext cx="54255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chemeClr val="accent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2" name="Google Shape;352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3" name="Google Shape;353;p35"/>
          <p:cNvPicPr preferRelativeResize="0"/>
          <p:nvPr/>
        </p:nvPicPr>
        <p:blipFill rotWithShape="1">
          <a:blip r:embed="rId5">
            <a:alphaModFix/>
          </a:blip>
          <a:srcRect b="17856" l="4708" r="44108" t="5702"/>
          <a:stretch/>
        </p:blipFill>
        <p:spPr>
          <a:xfrm>
            <a:off x="6404977" y="2408102"/>
            <a:ext cx="1414200" cy="14067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pic>
        <p:nvPicPr>
          <p:cNvPr id="354" name="Google Shape;35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771" y="2215375"/>
            <a:ext cx="289775" cy="30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5"/>
          <p:cNvSpPr/>
          <p:nvPr/>
        </p:nvSpPr>
        <p:spPr>
          <a:xfrm>
            <a:off x="6770824" y="2810021"/>
            <a:ext cx="682509" cy="602863"/>
          </a:xfrm>
          <a:custGeom>
            <a:rect b="b" l="l" r="r" t="t"/>
            <a:pathLst>
              <a:path extrusionOk="0" h="16766" w="18981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ctrTitle"/>
          </p:nvPr>
        </p:nvSpPr>
        <p:spPr>
          <a:xfrm>
            <a:off x="2641925" y="1818450"/>
            <a:ext cx="38601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</a:t>
            </a:r>
            <a:r>
              <a:rPr lang="en">
                <a:solidFill>
                  <a:schemeClr val="accent2"/>
                </a:solidFill>
              </a:rPr>
              <a:t>.</a:t>
            </a:r>
            <a:br>
              <a:rPr lang="en">
                <a:solidFill>
                  <a:schemeClr val="accent2"/>
                </a:solidFill>
              </a:rPr>
            </a:br>
            <a:r>
              <a:rPr lang="en"/>
              <a:t>Extra Resources</a:t>
            </a:r>
            <a:endParaRPr/>
          </a:p>
        </p:txBody>
      </p:sp>
      <p:sp>
        <p:nvSpPr>
          <p:cNvPr id="361" name="Google Shape;361;p36"/>
          <p:cNvSpPr txBox="1"/>
          <p:nvPr>
            <p:ph idx="1" type="subTitle"/>
          </p:nvPr>
        </p:nvSpPr>
        <p:spPr>
          <a:xfrm>
            <a:off x="2641925" y="2998951"/>
            <a:ext cx="3860100" cy="3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pic>
        <p:nvPicPr>
          <p:cNvPr id="362" name="Google Shape;362;p36"/>
          <p:cNvPicPr preferRelativeResize="0"/>
          <p:nvPr/>
        </p:nvPicPr>
        <p:blipFill rotWithShape="1">
          <a:blip r:embed="rId3">
            <a:alphaModFix/>
          </a:blip>
          <a:srcRect b="0" l="16518" r="16524" t="0"/>
          <a:stretch/>
        </p:blipFill>
        <p:spPr>
          <a:xfrm>
            <a:off x="1219875" y="3193450"/>
            <a:ext cx="1178700" cy="11724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pic>
        <p:nvPicPr>
          <p:cNvPr id="363" name="Google Shape;36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1675" y="3026569"/>
            <a:ext cx="253550" cy="2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5">
            <a:alphaModFix/>
          </a:blip>
          <a:srcRect b="25445" l="31597" r="28661" t="0"/>
          <a:stretch/>
        </p:blipFill>
        <p:spPr>
          <a:xfrm>
            <a:off x="6614225" y="586300"/>
            <a:ext cx="1273350" cy="159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471" y="450348"/>
            <a:ext cx="253550" cy="2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6"/>
          <p:cNvSpPr/>
          <p:nvPr/>
        </p:nvSpPr>
        <p:spPr>
          <a:xfrm>
            <a:off x="6322004" y="4070106"/>
            <a:ext cx="517411" cy="537956"/>
          </a:xfrm>
          <a:custGeom>
            <a:rect b="b" l="l" r="r" t="t"/>
            <a:pathLst>
              <a:path extrusionOk="0" h="18420" w="17715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7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2" name="Google Shape;372;p3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3" name="Google Shape;373;p37"/>
          <p:cNvSpPr/>
          <p:nvPr/>
        </p:nvSpPr>
        <p:spPr>
          <a:xfrm>
            <a:off x="6485045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DEC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4" name="Google Shape;374;p37"/>
          <p:cNvSpPr/>
          <p:nvPr/>
        </p:nvSpPr>
        <p:spPr>
          <a:xfrm>
            <a:off x="5931644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NOV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5" name="Google Shape;375;p37"/>
          <p:cNvSpPr/>
          <p:nvPr/>
        </p:nvSpPr>
        <p:spPr>
          <a:xfrm>
            <a:off x="5378242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OCT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6" name="Google Shape;376;p37"/>
          <p:cNvSpPr/>
          <p:nvPr/>
        </p:nvSpPr>
        <p:spPr>
          <a:xfrm>
            <a:off x="4824841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SEP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7" name="Google Shape;377;p37"/>
          <p:cNvSpPr/>
          <p:nvPr/>
        </p:nvSpPr>
        <p:spPr>
          <a:xfrm>
            <a:off x="4271439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AUG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8" name="Google Shape;378;p37"/>
          <p:cNvSpPr/>
          <p:nvPr/>
        </p:nvSpPr>
        <p:spPr>
          <a:xfrm>
            <a:off x="3718038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JUL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9" name="Google Shape;379;p37"/>
          <p:cNvSpPr/>
          <p:nvPr/>
        </p:nvSpPr>
        <p:spPr>
          <a:xfrm>
            <a:off x="3164637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JUN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0" name="Google Shape;380;p37"/>
          <p:cNvSpPr/>
          <p:nvPr/>
        </p:nvSpPr>
        <p:spPr>
          <a:xfrm>
            <a:off x="2611235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MAY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1" name="Google Shape;381;p37"/>
          <p:cNvSpPr/>
          <p:nvPr/>
        </p:nvSpPr>
        <p:spPr>
          <a:xfrm>
            <a:off x="2057834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APR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2" name="Google Shape;382;p37"/>
          <p:cNvSpPr/>
          <p:nvPr/>
        </p:nvSpPr>
        <p:spPr>
          <a:xfrm>
            <a:off x="1504432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MAR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951031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FEB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4" name="Google Shape;384;p37"/>
          <p:cNvSpPr/>
          <p:nvPr/>
        </p:nvSpPr>
        <p:spPr>
          <a:xfrm>
            <a:off x="397630" y="2755950"/>
            <a:ext cx="6900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JAN</a:t>
            </a:r>
            <a:endParaRPr sz="10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5" name="Google Shape;385;p37"/>
          <p:cNvSpPr/>
          <p:nvPr/>
        </p:nvSpPr>
        <p:spPr>
          <a:xfrm>
            <a:off x="0" y="2755950"/>
            <a:ext cx="534300" cy="393600"/>
          </a:xfrm>
          <a:prstGeom prst="homePlate">
            <a:avLst>
              <a:gd fmla="val 32030" name="adj"/>
            </a:avLst>
          </a:prstGeom>
          <a:solidFill>
            <a:schemeClr val="l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386" name="Google Shape;386;p37"/>
          <p:cNvCxnSpPr/>
          <p:nvPr/>
        </p:nvCxnSpPr>
        <p:spPr>
          <a:xfrm rot="10800000">
            <a:off x="644649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7" name="Google Shape;387;p37"/>
          <p:cNvSpPr txBox="1"/>
          <p:nvPr/>
        </p:nvSpPr>
        <p:spPr>
          <a:xfrm>
            <a:off x="610257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88" name="Google Shape;388;p37"/>
          <p:cNvCxnSpPr/>
          <p:nvPr/>
        </p:nvCxnSpPr>
        <p:spPr>
          <a:xfrm rot="10800000">
            <a:off x="1752347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9" name="Google Shape;389;p37"/>
          <p:cNvSpPr txBox="1"/>
          <p:nvPr/>
        </p:nvSpPr>
        <p:spPr>
          <a:xfrm>
            <a:off x="1719218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Red is the colour of danger and courage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0" name="Google Shape;390;p37"/>
          <p:cNvCxnSpPr/>
          <p:nvPr/>
        </p:nvCxnSpPr>
        <p:spPr>
          <a:xfrm rot="10800000">
            <a:off x="2860044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1" name="Google Shape;391;p37"/>
          <p:cNvSpPr txBox="1"/>
          <p:nvPr/>
        </p:nvSpPr>
        <p:spPr>
          <a:xfrm>
            <a:off x="2828178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2" name="Google Shape;392;p37"/>
          <p:cNvCxnSpPr/>
          <p:nvPr/>
        </p:nvCxnSpPr>
        <p:spPr>
          <a:xfrm rot="10800000">
            <a:off x="3967741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3" name="Google Shape;393;p37"/>
          <p:cNvSpPr txBox="1"/>
          <p:nvPr/>
        </p:nvSpPr>
        <p:spPr>
          <a:xfrm>
            <a:off x="3937139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4" name="Google Shape;394;p37"/>
          <p:cNvCxnSpPr/>
          <p:nvPr/>
        </p:nvCxnSpPr>
        <p:spPr>
          <a:xfrm rot="10800000">
            <a:off x="507543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5" name="Google Shape;395;p37"/>
          <p:cNvSpPr txBox="1"/>
          <p:nvPr/>
        </p:nvSpPr>
        <p:spPr>
          <a:xfrm>
            <a:off x="5046099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6" name="Google Shape;396;p37"/>
          <p:cNvCxnSpPr/>
          <p:nvPr/>
        </p:nvCxnSpPr>
        <p:spPr>
          <a:xfrm rot="10800000">
            <a:off x="6183135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7" name="Google Shape;397;p37"/>
          <p:cNvSpPr txBox="1"/>
          <p:nvPr/>
        </p:nvSpPr>
        <p:spPr>
          <a:xfrm>
            <a:off x="6155060" y="172720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8" name="Google Shape;398;p37"/>
          <p:cNvCxnSpPr/>
          <p:nvPr/>
        </p:nvCxnSpPr>
        <p:spPr>
          <a:xfrm rot="10800000">
            <a:off x="1207005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9" name="Google Shape;399;p37"/>
          <p:cNvSpPr txBox="1"/>
          <p:nvPr/>
        </p:nvSpPr>
        <p:spPr>
          <a:xfrm>
            <a:off x="1148202" y="364815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0" name="Google Shape;400;p37"/>
          <p:cNvCxnSpPr/>
          <p:nvPr/>
        </p:nvCxnSpPr>
        <p:spPr>
          <a:xfrm rot="10800000">
            <a:off x="231470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1" name="Google Shape;401;p37"/>
          <p:cNvSpPr txBox="1"/>
          <p:nvPr/>
        </p:nvSpPr>
        <p:spPr>
          <a:xfrm>
            <a:off x="2263579" y="364815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2" name="Google Shape;402;p37"/>
          <p:cNvCxnSpPr/>
          <p:nvPr/>
        </p:nvCxnSpPr>
        <p:spPr>
          <a:xfrm rot="10800000">
            <a:off x="3422399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3" name="Google Shape;403;p37"/>
          <p:cNvSpPr txBox="1"/>
          <p:nvPr/>
        </p:nvSpPr>
        <p:spPr>
          <a:xfrm>
            <a:off x="3378957" y="364815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4" name="Google Shape;404;p37"/>
          <p:cNvCxnSpPr/>
          <p:nvPr/>
        </p:nvCxnSpPr>
        <p:spPr>
          <a:xfrm rot="10800000">
            <a:off x="4530096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5" name="Google Shape;405;p37"/>
          <p:cNvSpPr txBox="1"/>
          <p:nvPr/>
        </p:nvSpPr>
        <p:spPr>
          <a:xfrm>
            <a:off x="4494334" y="364815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Red is the colour of danger and courage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6" name="Google Shape;406;p37"/>
          <p:cNvCxnSpPr/>
          <p:nvPr/>
        </p:nvCxnSpPr>
        <p:spPr>
          <a:xfrm rot="10800000">
            <a:off x="5637793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7" name="Google Shape;407;p37"/>
          <p:cNvSpPr txBox="1"/>
          <p:nvPr/>
        </p:nvSpPr>
        <p:spPr>
          <a:xfrm>
            <a:off x="5609712" y="3648150"/>
            <a:ext cx="104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8" name="Google Shape;408;p37"/>
          <p:cNvCxnSpPr/>
          <p:nvPr/>
        </p:nvCxnSpPr>
        <p:spPr>
          <a:xfrm rot="10800000">
            <a:off x="6745491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9" name="Google Shape;409;p37"/>
          <p:cNvSpPr txBox="1"/>
          <p:nvPr/>
        </p:nvSpPr>
        <p:spPr>
          <a:xfrm>
            <a:off x="6713810" y="3648150"/>
            <a:ext cx="867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10" name="Google Shape;410;p37"/>
          <p:cNvSpPr/>
          <p:nvPr/>
        </p:nvSpPr>
        <p:spPr>
          <a:xfrm>
            <a:off x="6802322" y="875020"/>
            <a:ext cx="579223" cy="552311"/>
          </a:xfrm>
          <a:custGeom>
            <a:rect b="b" l="l" r="r" t="t"/>
            <a:pathLst>
              <a:path extrusionOk="0" h="15987" w="16766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8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16" name="Google Shape;416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7" name="Google Shape;417;p38"/>
          <p:cNvSpPr/>
          <p:nvPr/>
        </p:nvSpPr>
        <p:spPr>
          <a:xfrm>
            <a:off x="0" y="25234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8"/>
          <p:cNvSpPr/>
          <p:nvPr/>
        </p:nvSpPr>
        <p:spPr>
          <a:xfrm>
            <a:off x="0" y="25234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9" name="Google Shape;419;p38"/>
          <p:cNvGrpSpPr/>
          <p:nvPr/>
        </p:nvGrpSpPr>
        <p:grpSpPr>
          <a:xfrm>
            <a:off x="1786339" y="1855801"/>
            <a:ext cx="473400" cy="473400"/>
            <a:chOff x="1786339" y="1703401"/>
            <a:chExt cx="473400" cy="473400"/>
          </a:xfrm>
        </p:grpSpPr>
        <p:sp>
          <p:nvSpPr>
            <p:cNvPr id="420" name="Google Shape;420;p3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1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grpSp>
        <p:nvGrpSpPr>
          <p:cNvPr id="422" name="Google Shape;422;p38"/>
          <p:cNvGrpSpPr/>
          <p:nvPr/>
        </p:nvGrpSpPr>
        <p:grpSpPr>
          <a:xfrm>
            <a:off x="3814414" y="1855801"/>
            <a:ext cx="473400" cy="473400"/>
            <a:chOff x="3814414" y="1703401"/>
            <a:chExt cx="473400" cy="473400"/>
          </a:xfrm>
        </p:grpSpPr>
        <p:sp>
          <p:nvSpPr>
            <p:cNvPr id="423" name="Google Shape;423;p3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3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grpSp>
        <p:nvGrpSpPr>
          <p:cNvPr id="425" name="Google Shape;425;p38"/>
          <p:cNvGrpSpPr/>
          <p:nvPr/>
        </p:nvGrpSpPr>
        <p:grpSpPr>
          <a:xfrm>
            <a:off x="5842489" y="1855801"/>
            <a:ext cx="473400" cy="473400"/>
            <a:chOff x="5842489" y="1703401"/>
            <a:chExt cx="473400" cy="473400"/>
          </a:xfrm>
        </p:grpSpPr>
        <p:sp>
          <p:nvSpPr>
            <p:cNvPr id="426" name="Google Shape;426;p3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5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grpSp>
        <p:nvGrpSpPr>
          <p:cNvPr id="428" name="Google Shape;428;p38"/>
          <p:cNvGrpSpPr/>
          <p:nvPr/>
        </p:nvGrpSpPr>
        <p:grpSpPr>
          <a:xfrm>
            <a:off x="6880814" y="3728700"/>
            <a:ext cx="473400" cy="473400"/>
            <a:chOff x="6880814" y="3576300"/>
            <a:chExt cx="473400" cy="473400"/>
          </a:xfrm>
        </p:grpSpPr>
        <p:sp>
          <p:nvSpPr>
            <p:cNvPr id="429" name="Google Shape;429;p38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30" name="Google Shape;430;p38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6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grpSp>
        <p:nvGrpSpPr>
          <p:cNvPr id="431" name="Google Shape;431;p38"/>
          <p:cNvGrpSpPr/>
          <p:nvPr/>
        </p:nvGrpSpPr>
        <p:grpSpPr>
          <a:xfrm>
            <a:off x="4852739" y="3728700"/>
            <a:ext cx="473400" cy="473400"/>
            <a:chOff x="4852739" y="3576300"/>
            <a:chExt cx="473400" cy="473400"/>
          </a:xfrm>
        </p:grpSpPr>
        <p:sp>
          <p:nvSpPr>
            <p:cNvPr id="432" name="Google Shape;432;p38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33" name="Google Shape;433;p38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4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grpSp>
        <p:nvGrpSpPr>
          <p:cNvPr id="434" name="Google Shape;434;p38"/>
          <p:cNvGrpSpPr/>
          <p:nvPr/>
        </p:nvGrpSpPr>
        <p:grpSpPr>
          <a:xfrm>
            <a:off x="2824664" y="3728700"/>
            <a:ext cx="473400" cy="473400"/>
            <a:chOff x="2824664" y="3576300"/>
            <a:chExt cx="473400" cy="473400"/>
          </a:xfrm>
        </p:grpSpPr>
        <p:sp>
          <p:nvSpPr>
            <p:cNvPr id="435" name="Google Shape;435;p3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36" name="Google Shape;436;p38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Bitter"/>
                  <a:ea typeface="Bitter"/>
                  <a:cs typeface="Bitter"/>
                  <a:sym typeface="Bitter"/>
                </a:rPr>
                <a:t>2</a:t>
              </a:r>
              <a:endParaRPr sz="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sp>
        <p:nvSpPr>
          <p:cNvPr id="437" name="Google Shape;437;p38"/>
          <p:cNvSpPr txBox="1"/>
          <p:nvPr/>
        </p:nvSpPr>
        <p:spPr>
          <a:xfrm>
            <a:off x="1379850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8" name="Google Shape;438;p38"/>
          <p:cNvSpPr txBox="1"/>
          <p:nvPr/>
        </p:nvSpPr>
        <p:spPr>
          <a:xfrm>
            <a:off x="3377205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Red is the colour of danger and courage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9" name="Google Shape;439;p38"/>
          <p:cNvSpPr txBox="1"/>
          <p:nvPr/>
        </p:nvSpPr>
        <p:spPr>
          <a:xfrm>
            <a:off x="5436010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0" name="Google Shape;440;p38"/>
          <p:cNvSpPr txBox="1"/>
          <p:nvPr/>
        </p:nvSpPr>
        <p:spPr>
          <a:xfrm>
            <a:off x="241817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1" name="Google Shape;441;p38"/>
          <p:cNvSpPr txBox="1"/>
          <p:nvPr/>
        </p:nvSpPr>
        <p:spPr>
          <a:xfrm>
            <a:off x="444625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2" name="Google Shape;442;p38"/>
          <p:cNvSpPr txBox="1"/>
          <p:nvPr/>
        </p:nvSpPr>
        <p:spPr>
          <a:xfrm>
            <a:off x="647433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3" name="Google Shape;443;p38"/>
          <p:cNvSpPr/>
          <p:nvPr/>
        </p:nvSpPr>
        <p:spPr>
          <a:xfrm>
            <a:off x="6697774" y="934784"/>
            <a:ext cx="839495" cy="473413"/>
          </a:xfrm>
          <a:custGeom>
            <a:rect b="b" l="l" r="r" t="t"/>
            <a:pathLst>
              <a:path extrusionOk="0" h="12240" w="21705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9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49" name="Google Shape;449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50" name="Google Shape;450;p39"/>
          <p:cNvGraphicFramePr/>
          <p:nvPr/>
        </p:nvGraphicFramePr>
        <p:xfrm>
          <a:off x="50835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{9370BA2F-8112-4EE9-9E6B-515A5F67D619}</a:tableStyleId>
              </a:tblPr>
              <a:tblGrid>
                <a:gridCol w="1115125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  <a:gridCol w="382900"/>
              </a:tblGrid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Week 1</a:t>
                      </a:r>
                      <a:endParaRPr b="1"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Week 2</a:t>
                      </a:r>
                      <a:endParaRPr b="1"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31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2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3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4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8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9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10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11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12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13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14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1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2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3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4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5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6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7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 8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451" name="Google Shape;451;p39"/>
          <p:cNvSpPr/>
          <p:nvPr/>
        </p:nvSpPr>
        <p:spPr>
          <a:xfrm>
            <a:off x="6819583" y="831478"/>
            <a:ext cx="548684" cy="634038"/>
          </a:xfrm>
          <a:custGeom>
            <a:rect b="b" l="l" r="r" t="t"/>
            <a:pathLst>
              <a:path extrusionOk="0" h="18810" w="16279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Hello!</a:t>
            </a:r>
            <a:endParaRPr sz="4000"/>
          </a:p>
        </p:txBody>
      </p:sp>
      <p:sp>
        <p:nvSpPr>
          <p:cNvPr id="74" name="Google Shape;74;p13"/>
          <p:cNvSpPr txBox="1"/>
          <p:nvPr>
            <p:ph idx="4294967295" type="subTitle"/>
          </p:nvPr>
        </p:nvSpPr>
        <p:spPr>
          <a:xfrm>
            <a:off x="1079325" y="1411375"/>
            <a:ext cx="5136900" cy="2979900"/>
          </a:xfrm>
          <a:prstGeom prst="rect">
            <a:avLst/>
          </a:prstGeom>
          <a:effectLst>
            <a:outerShdw blurRad="14288" rotWithShape="0" algn="bl" dir="5400000" dist="9525">
              <a:schemeClr val="lt2">
                <a:alpha val="7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 am Jayden Smith</a:t>
            </a:r>
            <a:endParaRPr b="1" sz="3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I am here because I love to give presentations. </a:t>
            </a:r>
            <a:endParaRPr sz="30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You can find me at @username</a:t>
            </a:r>
            <a:endParaRPr b="1" sz="3000"/>
          </a:p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13"/>
          <p:cNvPicPr preferRelativeResize="0"/>
          <p:nvPr/>
        </p:nvPicPr>
        <p:blipFill rotWithShape="1">
          <a:blip r:embed="rId3">
            <a:alphaModFix/>
          </a:blip>
          <a:srcRect b="0" l="0" r="0" t="16373"/>
          <a:stretch/>
        </p:blipFill>
        <p:spPr>
          <a:xfrm>
            <a:off x="6461850" y="382475"/>
            <a:ext cx="1278300" cy="1597200"/>
          </a:xfrm>
          <a:prstGeom prst="roundRect">
            <a:avLst>
              <a:gd fmla="val 1371" name="adj"/>
            </a:avLst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987" y="240923"/>
            <a:ext cx="253550" cy="2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0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57" name="Google Shape;457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8" name="Google Shape;458;p40"/>
          <p:cNvSpPr/>
          <p:nvPr/>
        </p:nvSpPr>
        <p:spPr>
          <a:xfrm>
            <a:off x="508225" y="1363400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STRENGTHS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59" name="Google Shape;459;p40"/>
          <p:cNvSpPr/>
          <p:nvPr/>
        </p:nvSpPr>
        <p:spPr>
          <a:xfrm>
            <a:off x="3437815" y="1363400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WEAKNESSES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0" name="Google Shape;460;p40"/>
          <p:cNvSpPr/>
          <p:nvPr/>
        </p:nvSpPr>
        <p:spPr>
          <a:xfrm>
            <a:off x="508225" y="3069742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Black is the color of ebony and of outer space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OPPORTUNITIES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1" name="Google Shape;461;p40"/>
          <p:cNvSpPr/>
          <p:nvPr/>
        </p:nvSpPr>
        <p:spPr>
          <a:xfrm>
            <a:off x="3437815" y="3069742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White is the color of milk and fresh snow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THREATS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2" name="Google Shape;462;p40"/>
          <p:cNvSpPr/>
          <p:nvPr/>
        </p:nvSpPr>
        <p:spPr>
          <a:xfrm>
            <a:off x="2107281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0"/>
          <p:cNvSpPr/>
          <p:nvPr/>
        </p:nvSpPr>
        <p:spPr>
          <a:xfrm rot="5400000">
            <a:off x="2233451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0"/>
          <p:cNvSpPr/>
          <p:nvPr/>
        </p:nvSpPr>
        <p:spPr>
          <a:xfrm rot="10800000">
            <a:off x="2233451" y="1861848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0"/>
          <p:cNvSpPr/>
          <p:nvPr/>
        </p:nvSpPr>
        <p:spPr>
          <a:xfrm rot="-5400000">
            <a:off x="2107281" y="1861848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0"/>
          <p:cNvSpPr/>
          <p:nvPr/>
        </p:nvSpPr>
        <p:spPr>
          <a:xfrm>
            <a:off x="2663756" y="2242577"/>
            <a:ext cx="323011" cy="4984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ancing Script"/>
              </a:rPr>
              <a:t>S</a:t>
            </a:r>
          </a:p>
        </p:txBody>
      </p:sp>
      <p:sp>
        <p:nvSpPr>
          <p:cNvPr id="467" name="Google Shape;467;p40"/>
          <p:cNvSpPr/>
          <p:nvPr/>
        </p:nvSpPr>
        <p:spPr>
          <a:xfrm>
            <a:off x="3631292" y="2250297"/>
            <a:ext cx="584261" cy="4984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ancing Script"/>
              </a:rPr>
              <a:t>W</a:t>
            </a:r>
          </a:p>
        </p:txBody>
      </p:sp>
      <p:sp>
        <p:nvSpPr>
          <p:cNvPr id="468" name="Google Shape;468;p40"/>
          <p:cNvSpPr/>
          <p:nvPr/>
        </p:nvSpPr>
        <p:spPr>
          <a:xfrm>
            <a:off x="2629169" y="3296794"/>
            <a:ext cx="377979" cy="49778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ancing Script"/>
              </a:rPr>
              <a:t>O</a:t>
            </a:r>
          </a:p>
        </p:txBody>
      </p:sp>
      <p:sp>
        <p:nvSpPr>
          <p:cNvPr id="469" name="Google Shape;469;p40"/>
          <p:cNvSpPr/>
          <p:nvPr/>
        </p:nvSpPr>
        <p:spPr>
          <a:xfrm>
            <a:off x="3745551" y="3304514"/>
            <a:ext cx="382920" cy="4984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ancing Script"/>
              </a:rPr>
              <a:t>T</a:t>
            </a:r>
          </a:p>
        </p:txBody>
      </p:sp>
      <p:sp>
        <p:nvSpPr>
          <p:cNvPr id="470" name="Google Shape;470;p40"/>
          <p:cNvSpPr/>
          <p:nvPr/>
        </p:nvSpPr>
        <p:spPr>
          <a:xfrm>
            <a:off x="6786352" y="883151"/>
            <a:ext cx="548707" cy="547209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1"/>
          <p:cNvSpPr txBox="1"/>
          <p:nvPr>
            <p:ph idx="4294967295" type="title"/>
          </p:nvPr>
        </p:nvSpPr>
        <p:spPr>
          <a:xfrm>
            <a:off x="2231625" y="136250"/>
            <a:ext cx="4680900" cy="50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 Canvas</a:t>
            </a:r>
            <a:endParaRPr/>
          </a:p>
        </p:txBody>
      </p:sp>
      <p:sp>
        <p:nvSpPr>
          <p:cNvPr id="476" name="Google Shape;476;p4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41"/>
          <p:cNvSpPr txBox="1"/>
          <p:nvPr/>
        </p:nvSpPr>
        <p:spPr>
          <a:xfrm>
            <a:off x="2160585" y="749374"/>
            <a:ext cx="1607400" cy="1446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Key Activities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78" name="Google Shape;478;p41"/>
          <p:cNvSpPr txBox="1"/>
          <p:nvPr/>
        </p:nvSpPr>
        <p:spPr>
          <a:xfrm>
            <a:off x="2160585" y="2195445"/>
            <a:ext cx="1607400" cy="1446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Key Resources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79" name="Google Shape;479;p41"/>
          <p:cNvSpPr txBox="1"/>
          <p:nvPr/>
        </p:nvSpPr>
        <p:spPr>
          <a:xfrm>
            <a:off x="3768195" y="749374"/>
            <a:ext cx="1607400" cy="2892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Value Propositions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0" name="Google Shape;480;p41"/>
          <p:cNvSpPr txBox="1"/>
          <p:nvPr/>
        </p:nvSpPr>
        <p:spPr>
          <a:xfrm>
            <a:off x="5375805" y="749374"/>
            <a:ext cx="1607400" cy="1446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Customer Relationships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1" name="Google Shape;481;p41"/>
          <p:cNvSpPr txBox="1"/>
          <p:nvPr/>
        </p:nvSpPr>
        <p:spPr>
          <a:xfrm>
            <a:off x="5375805" y="2195445"/>
            <a:ext cx="1607400" cy="1446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Channels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2" name="Google Shape;482;p41"/>
          <p:cNvSpPr txBox="1"/>
          <p:nvPr/>
        </p:nvSpPr>
        <p:spPr>
          <a:xfrm>
            <a:off x="6983415" y="749374"/>
            <a:ext cx="1607400" cy="2892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Customer Segments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3" name="Google Shape;483;p41"/>
          <p:cNvSpPr txBox="1"/>
          <p:nvPr/>
        </p:nvSpPr>
        <p:spPr>
          <a:xfrm>
            <a:off x="552975" y="749374"/>
            <a:ext cx="1607400" cy="2892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Key Partners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4" name="Google Shape;484;p41"/>
          <p:cNvSpPr txBox="1"/>
          <p:nvPr/>
        </p:nvSpPr>
        <p:spPr>
          <a:xfrm>
            <a:off x="552975" y="3641516"/>
            <a:ext cx="4019100" cy="1119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Cost Structure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5" name="Google Shape;485;p41"/>
          <p:cNvSpPr txBox="1"/>
          <p:nvPr/>
        </p:nvSpPr>
        <p:spPr>
          <a:xfrm>
            <a:off x="4572000" y="3641516"/>
            <a:ext cx="4019100" cy="1119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Revenue Streams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b="1" sz="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86" name="Google Shape;486;p41"/>
          <p:cNvSpPr/>
          <p:nvPr/>
        </p:nvSpPr>
        <p:spPr>
          <a:xfrm>
            <a:off x="4315790" y="3710468"/>
            <a:ext cx="185163" cy="182307"/>
          </a:xfrm>
          <a:custGeom>
            <a:rect b="b" l="l" r="r" t="t"/>
            <a:pathLst>
              <a:path extrusionOk="0" h="17593" w="17374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1"/>
          <p:cNvSpPr/>
          <p:nvPr/>
        </p:nvSpPr>
        <p:spPr>
          <a:xfrm>
            <a:off x="6728767" y="818471"/>
            <a:ext cx="183607" cy="157852"/>
          </a:xfrm>
          <a:custGeom>
            <a:rect b="b" l="l" r="r" t="t"/>
            <a:pathLst>
              <a:path extrusionOk="0" h="15233" w="17228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1"/>
          <p:cNvSpPr/>
          <p:nvPr/>
        </p:nvSpPr>
        <p:spPr>
          <a:xfrm>
            <a:off x="1911263" y="818532"/>
            <a:ext cx="178161" cy="173986"/>
          </a:xfrm>
          <a:custGeom>
            <a:rect b="b" l="l" r="r" t="t"/>
            <a:pathLst>
              <a:path extrusionOk="0" h="16790" w="16717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1"/>
          <p:cNvSpPr/>
          <p:nvPr/>
        </p:nvSpPr>
        <p:spPr>
          <a:xfrm>
            <a:off x="8352703" y="818467"/>
            <a:ext cx="167269" cy="172225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1"/>
          <p:cNvSpPr/>
          <p:nvPr/>
        </p:nvSpPr>
        <p:spPr>
          <a:xfrm>
            <a:off x="8326512" y="3710622"/>
            <a:ext cx="193466" cy="138692"/>
          </a:xfrm>
          <a:custGeom>
            <a:rect b="b" l="l" r="r" t="t"/>
            <a:pathLst>
              <a:path extrusionOk="0" h="13384" w="18153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1"/>
          <p:cNvSpPr/>
          <p:nvPr/>
        </p:nvSpPr>
        <p:spPr>
          <a:xfrm>
            <a:off x="3520030" y="818553"/>
            <a:ext cx="177128" cy="172473"/>
          </a:xfrm>
          <a:custGeom>
            <a:rect b="b" l="l" r="r" t="t"/>
            <a:pathLst>
              <a:path extrusionOk="0" h="16644" w="1662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1"/>
          <p:cNvSpPr/>
          <p:nvPr/>
        </p:nvSpPr>
        <p:spPr>
          <a:xfrm>
            <a:off x="5099627" y="818478"/>
            <a:ext cx="205125" cy="205758"/>
          </a:xfrm>
          <a:custGeom>
            <a:rect b="b" l="l" r="r" t="t"/>
            <a:pathLst>
              <a:path extrusionOk="0" h="19856" w="19247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6675860" y="2267954"/>
            <a:ext cx="236511" cy="220131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1"/>
          <p:cNvSpPr/>
          <p:nvPr/>
        </p:nvSpPr>
        <p:spPr>
          <a:xfrm>
            <a:off x="3460682" y="2264540"/>
            <a:ext cx="236459" cy="208668"/>
          </a:xfrm>
          <a:custGeom>
            <a:rect b="b" l="l" r="r" t="t"/>
            <a:pathLst>
              <a:path extrusionOk="0" h="20513" w="22606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2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00" name="Google Shape;500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1" name="Google Shape;501;p42"/>
          <p:cNvGrpSpPr/>
          <p:nvPr/>
        </p:nvGrpSpPr>
        <p:grpSpPr>
          <a:xfrm>
            <a:off x="508217" y="1413043"/>
            <a:ext cx="3608219" cy="3243858"/>
            <a:chOff x="508217" y="1413043"/>
            <a:chExt cx="3608219" cy="3243858"/>
          </a:xfrm>
        </p:grpSpPr>
        <p:sp>
          <p:nvSpPr>
            <p:cNvPr id="502" name="Google Shape;502;p42"/>
            <p:cNvSpPr/>
            <p:nvPr/>
          </p:nvSpPr>
          <p:spPr>
            <a:xfrm>
              <a:off x="1401472" y="3626620"/>
              <a:ext cx="1827373" cy="554243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PURCHASE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1627341" y="4115125"/>
              <a:ext cx="1377910" cy="541775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LOYALTY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516161" y="1706600"/>
              <a:ext cx="3600274" cy="576911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AWARENESS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958817" y="2665477"/>
              <a:ext cx="2714957" cy="564446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EVALUATION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739760" y="2186038"/>
              <a:ext cx="3154201" cy="57124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DISCOVERY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1179010" y="3144914"/>
              <a:ext cx="2272296" cy="562177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INTENT</a:t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508217" y="1413043"/>
              <a:ext cx="3602907" cy="396816"/>
            </a:xfrm>
            <a:prstGeom prst="ellipse">
              <a:avLst/>
            </a:prstGeom>
            <a:solidFill>
              <a:srgbClr val="EDEADE">
                <a:alpha val="2514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 i="0" sz="1200" u="none" cap="none" strike="noStrik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  <p:cxnSp>
        <p:nvCxnSpPr>
          <p:cNvPr id="509" name="Google Shape;509;p42"/>
          <p:cNvCxnSpPr/>
          <p:nvPr/>
        </p:nvCxnSpPr>
        <p:spPr>
          <a:xfrm>
            <a:off x="4036475" y="1950075"/>
            <a:ext cx="105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0" name="Google Shape;510;p42"/>
          <p:cNvSpPr txBox="1"/>
          <p:nvPr/>
        </p:nvSpPr>
        <p:spPr>
          <a:xfrm>
            <a:off x="5154975" y="1778025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11" name="Google Shape;511;p42"/>
          <p:cNvCxnSpPr/>
          <p:nvPr/>
        </p:nvCxnSpPr>
        <p:spPr>
          <a:xfrm>
            <a:off x="3880800" y="2431700"/>
            <a:ext cx="1212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2" name="Google Shape;512;p42"/>
          <p:cNvSpPr txBox="1"/>
          <p:nvPr/>
        </p:nvSpPr>
        <p:spPr>
          <a:xfrm>
            <a:off x="5154975" y="2259640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13" name="Google Shape;513;p42"/>
          <p:cNvCxnSpPr/>
          <p:nvPr/>
        </p:nvCxnSpPr>
        <p:spPr>
          <a:xfrm>
            <a:off x="3659575" y="2913325"/>
            <a:ext cx="1433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4" name="Google Shape;514;p42"/>
          <p:cNvSpPr txBox="1"/>
          <p:nvPr/>
        </p:nvSpPr>
        <p:spPr>
          <a:xfrm>
            <a:off x="5154975" y="2741255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15" name="Google Shape;515;p42"/>
          <p:cNvCxnSpPr/>
          <p:nvPr/>
        </p:nvCxnSpPr>
        <p:spPr>
          <a:xfrm>
            <a:off x="3471125" y="3394925"/>
            <a:ext cx="16221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6" name="Google Shape;516;p42"/>
          <p:cNvSpPr txBox="1"/>
          <p:nvPr/>
        </p:nvSpPr>
        <p:spPr>
          <a:xfrm>
            <a:off x="5154975" y="3222870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17" name="Google Shape;517;p42"/>
          <p:cNvCxnSpPr/>
          <p:nvPr/>
        </p:nvCxnSpPr>
        <p:spPr>
          <a:xfrm>
            <a:off x="3266275" y="3876550"/>
            <a:ext cx="1827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8" name="Google Shape;518;p42"/>
          <p:cNvSpPr txBox="1"/>
          <p:nvPr/>
        </p:nvSpPr>
        <p:spPr>
          <a:xfrm>
            <a:off x="5154975" y="3704485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19" name="Google Shape;519;p42"/>
          <p:cNvCxnSpPr/>
          <p:nvPr/>
        </p:nvCxnSpPr>
        <p:spPr>
          <a:xfrm>
            <a:off x="3053250" y="4358150"/>
            <a:ext cx="20316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20" name="Google Shape;520;p42"/>
          <p:cNvSpPr txBox="1"/>
          <p:nvPr/>
        </p:nvSpPr>
        <p:spPr>
          <a:xfrm>
            <a:off x="5154975" y="4186100"/>
            <a:ext cx="18270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Insert your content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21" name="Google Shape;521;p42"/>
          <p:cNvSpPr/>
          <p:nvPr/>
        </p:nvSpPr>
        <p:spPr>
          <a:xfrm>
            <a:off x="6786352" y="883151"/>
            <a:ext cx="548707" cy="547209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3"/>
          <p:cNvSpPr txBox="1"/>
          <p:nvPr>
            <p:ph idx="4294967295" type="title"/>
          </p:nvPr>
        </p:nvSpPr>
        <p:spPr>
          <a:xfrm>
            <a:off x="2240550" y="134050"/>
            <a:ext cx="4643700" cy="49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27" name="Google Shape;527;p4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8" name="Google Shape;528;p43"/>
          <p:cNvPicPr preferRelativeResize="0"/>
          <p:nvPr/>
        </p:nvPicPr>
        <p:blipFill rotWithShape="1">
          <a:blip r:embed="rId3">
            <a:alphaModFix/>
          </a:blip>
          <a:srcRect b="9812" l="19633" r="0" t="9820"/>
          <a:stretch/>
        </p:blipFill>
        <p:spPr>
          <a:xfrm>
            <a:off x="919325" y="1418476"/>
            <a:ext cx="1459800" cy="145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9" name="Google Shape;529;p43"/>
          <p:cNvSpPr txBox="1"/>
          <p:nvPr/>
        </p:nvSpPr>
        <p:spPr>
          <a:xfrm>
            <a:off x="924251" y="3005406"/>
            <a:ext cx="14598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Imani</a:t>
            </a: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Jackson</a:t>
            </a:r>
            <a:b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JOB TITLE</a:t>
            </a:r>
            <a:endParaRPr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30" name="Google Shape;530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59805" y="1418476"/>
            <a:ext cx="1459800" cy="145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1" name="Google Shape;531;p43"/>
          <p:cNvSpPr txBox="1"/>
          <p:nvPr/>
        </p:nvSpPr>
        <p:spPr>
          <a:xfrm>
            <a:off x="2864730" y="3005406"/>
            <a:ext cx="14598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Marcos</a:t>
            </a: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Galán</a:t>
            </a:r>
            <a:b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JOB TITLE</a:t>
            </a:r>
            <a:endParaRPr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32" name="Google Shape;532;p43"/>
          <p:cNvPicPr preferRelativeResize="0"/>
          <p:nvPr/>
        </p:nvPicPr>
        <p:blipFill rotWithShape="1">
          <a:blip r:embed="rId5">
            <a:alphaModFix/>
          </a:blip>
          <a:srcRect b="24940" l="47271" r="0" t="22330"/>
          <a:stretch/>
        </p:blipFill>
        <p:spPr>
          <a:xfrm>
            <a:off x="4800284" y="1418476"/>
            <a:ext cx="1459800" cy="145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3" name="Google Shape;533;p43"/>
          <p:cNvSpPr txBox="1"/>
          <p:nvPr/>
        </p:nvSpPr>
        <p:spPr>
          <a:xfrm>
            <a:off x="4805210" y="3005406"/>
            <a:ext cx="14598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Ixchel Valdía</a:t>
            </a:r>
            <a:b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JOB TITLE</a:t>
            </a:r>
            <a:endParaRPr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34" name="Google Shape;534;p43"/>
          <p:cNvPicPr preferRelativeResize="0"/>
          <p:nvPr/>
        </p:nvPicPr>
        <p:blipFill rotWithShape="1">
          <a:blip r:embed="rId6">
            <a:alphaModFix/>
          </a:blip>
          <a:srcRect b="29406" l="0" r="0" t="3926"/>
          <a:stretch/>
        </p:blipFill>
        <p:spPr>
          <a:xfrm>
            <a:off x="6740764" y="1418476"/>
            <a:ext cx="1459800" cy="145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5" name="Google Shape;535;p43"/>
          <p:cNvSpPr txBox="1"/>
          <p:nvPr/>
        </p:nvSpPr>
        <p:spPr>
          <a:xfrm>
            <a:off x="6745689" y="3005406"/>
            <a:ext cx="14598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Nils Årud</a:t>
            </a:r>
            <a:br>
              <a:rPr lang="en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" sz="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JOB TITLE</a:t>
            </a:r>
            <a:endParaRPr sz="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4"/>
          <p:cNvSpPr txBox="1"/>
          <p:nvPr>
            <p:ph idx="4294967295" type="title"/>
          </p:nvPr>
        </p:nvSpPr>
        <p:spPr>
          <a:xfrm>
            <a:off x="2243925" y="120200"/>
            <a:ext cx="4656300" cy="5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Matrix</a:t>
            </a:r>
            <a:endParaRPr/>
          </a:p>
        </p:txBody>
      </p:sp>
      <p:sp>
        <p:nvSpPr>
          <p:cNvPr id="541" name="Google Shape;541;p44"/>
          <p:cNvSpPr/>
          <p:nvPr/>
        </p:nvSpPr>
        <p:spPr>
          <a:xfrm>
            <a:off x="467100" y="771900"/>
            <a:ext cx="8209800" cy="4209000"/>
          </a:xfrm>
          <a:prstGeom prst="rect">
            <a:avLst/>
          </a:prstGeom>
          <a:solidFill>
            <a:srgbClr val="EDEADE">
              <a:alpha val="25140"/>
            </a:srgbClr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2" name="Google Shape;542;p44"/>
          <p:cNvGrpSpPr/>
          <p:nvPr/>
        </p:nvGrpSpPr>
        <p:grpSpPr>
          <a:xfrm>
            <a:off x="638150" y="771911"/>
            <a:ext cx="7867750" cy="4209098"/>
            <a:chOff x="638138" y="467100"/>
            <a:chExt cx="7867750" cy="4194000"/>
          </a:xfrm>
        </p:grpSpPr>
        <p:cxnSp>
          <p:nvCxnSpPr>
            <p:cNvPr id="543" name="Google Shape;543;p44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4" name="Google Shape;544;p44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5" name="Google Shape;545;p44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6" name="Google Shape;546;p44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" name="Google Shape;547;p44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8" name="Google Shape;548;p44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44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0" name="Google Shape;550;p44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1" name="Google Shape;551;p44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2" name="Google Shape;552;p44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3" name="Google Shape;553;p44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4" name="Google Shape;554;p44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5" name="Google Shape;555;p44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6" name="Google Shape;556;p44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7" name="Google Shape;557;p44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8" name="Google Shape;558;p44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9" name="Google Shape;559;p44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0" name="Google Shape;560;p44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1" name="Google Shape;561;p44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2" name="Google Shape;562;p44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3" name="Google Shape;563;p44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4" name="Google Shape;564;p44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5" name="Google Shape;565;p44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6" name="Google Shape;566;p44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7" name="Google Shape;567;p44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8" name="Google Shape;568;p44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9" name="Google Shape;569;p44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0" name="Google Shape;570;p44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1" name="Google Shape;571;p44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2" name="Google Shape;572;p44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Google Shape;573;p44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4" name="Google Shape;574;p44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5" name="Google Shape;575;p44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6" name="Google Shape;576;p44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7" name="Google Shape;577;p44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8" name="Google Shape;578;p44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9" name="Google Shape;579;p44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0" name="Google Shape;580;p44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1" name="Google Shape;581;p44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2" name="Google Shape;582;p44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3" name="Google Shape;583;p44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4" name="Google Shape;584;p44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5" name="Google Shape;585;p44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6" name="Google Shape;586;p44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7" name="Google Shape;587;p44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44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89" name="Google Shape;589;p4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0" name="Google Shape;590;p44"/>
          <p:cNvGrpSpPr/>
          <p:nvPr/>
        </p:nvGrpSpPr>
        <p:grpSpPr>
          <a:xfrm>
            <a:off x="467107" y="947273"/>
            <a:ext cx="8209755" cy="3858239"/>
            <a:chOff x="467088" y="642474"/>
            <a:chExt cx="4194000" cy="3858239"/>
          </a:xfrm>
        </p:grpSpPr>
        <p:cxnSp>
          <p:nvCxnSpPr>
            <p:cNvPr id="591" name="Google Shape;591;p44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2" name="Google Shape;592;p44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3" name="Google Shape;593;p44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4" name="Google Shape;594;p44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5" name="Google Shape;595;p44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6" name="Google Shape;596;p44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7" name="Google Shape;597;p44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44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9" name="Google Shape;599;p44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0" name="Google Shape;600;p44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1" name="Google Shape;601;p44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2" name="Google Shape;602;p44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3" name="Google Shape;603;p44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4" name="Google Shape;604;p44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5" name="Google Shape;605;p44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6" name="Google Shape;606;p44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7" name="Google Shape;607;p44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44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9" name="Google Shape;609;p44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44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1" name="Google Shape;611;p44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Google Shape;612;p44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613" name="Google Shape;613;p44"/>
          <p:cNvCxnSpPr/>
          <p:nvPr/>
        </p:nvCxnSpPr>
        <p:spPr>
          <a:xfrm>
            <a:off x="4572000" y="771900"/>
            <a:ext cx="0" cy="4209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triangle"/>
            <a:tailEnd len="sm" w="sm" type="triangle"/>
          </a:ln>
        </p:spPr>
      </p:cxnSp>
      <p:cxnSp>
        <p:nvCxnSpPr>
          <p:cNvPr id="614" name="Google Shape;614;p44"/>
          <p:cNvCxnSpPr/>
          <p:nvPr/>
        </p:nvCxnSpPr>
        <p:spPr>
          <a:xfrm>
            <a:off x="467100" y="2876400"/>
            <a:ext cx="8209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615" name="Google Shape;615;p44"/>
          <p:cNvSpPr txBox="1"/>
          <p:nvPr/>
        </p:nvSpPr>
        <p:spPr>
          <a:xfrm rot="-5400000">
            <a:off x="-258750" y="27937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LOW VALUE 1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16" name="Google Shape;616;p44"/>
          <p:cNvSpPr txBox="1"/>
          <p:nvPr/>
        </p:nvSpPr>
        <p:spPr>
          <a:xfrm rot="5400000">
            <a:off x="8116400" y="27937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HIGH</a:t>
            </a: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 VALUE 1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17" name="Google Shape;617;p44"/>
          <p:cNvSpPr txBox="1"/>
          <p:nvPr/>
        </p:nvSpPr>
        <p:spPr>
          <a:xfrm>
            <a:off x="3928825" y="49808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LOW VALUE 2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18" name="Google Shape;618;p44"/>
          <p:cNvSpPr txBox="1"/>
          <p:nvPr/>
        </p:nvSpPr>
        <p:spPr>
          <a:xfrm>
            <a:off x="3928775" y="6065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HIGH</a:t>
            </a: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 VALUE 2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19" name="Google Shape;619;p44"/>
          <p:cNvSpPr/>
          <p:nvPr/>
        </p:nvSpPr>
        <p:spPr>
          <a:xfrm>
            <a:off x="7012800" y="11310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Our company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0" name="Google Shape;620;p44"/>
          <p:cNvSpPr/>
          <p:nvPr/>
        </p:nvSpPr>
        <p:spPr>
          <a:xfrm>
            <a:off x="3130425" y="15999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1" name="Google Shape;621;p44"/>
          <p:cNvSpPr/>
          <p:nvPr/>
        </p:nvSpPr>
        <p:spPr>
          <a:xfrm>
            <a:off x="1382875" y="37764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2" name="Google Shape;622;p44"/>
          <p:cNvSpPr/>
          <p:nvPr/>
        </p:nvSpPr>
        <p:spPr>
          <a:xfrm>
            <a:off x="5626925" y="32528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3" name="Google Shape;623;p44"/>
          <p:cNvSpPr/>
          <p:nvPr/>
        </p:nvSpPr>
        <p:spPr>
          <a:xfrm>
            <a:off x="6527700" y="37036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4" name="Google Shape;624;p44"/>
          <p:cNvSpPr/>
          <p:nvPr/>
        </p:nvSpPr>
        <p:spPr>
          <a:xfrm>
            <a:off x="4768850" y="8694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5" name="Google Shape;625;p44"/>
          <p:cNvSpPr/>
          <p:nvPr/>
        </p:nvSpPr>
        <p:spPr>
          <a:xfrm>
            <a:off x="1114225" y="12522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Competitor</a:t>
            </a:r>
            <a:endParaRPr sz="8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5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31" name="Google Shape;631;p4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2" name="Google Shape;632;p45"/>
          <p:cNvGraphicFramePr/>
          <p:nvPr/>
        </p:nvGraphicFramePr>
        <p:xfrm>
          <a:off x="5083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{6C3169A7-064E-4ED3-959F-49B9377A397B}</a:tableStyleId>
              </a:tblPr>
              <a:tblGrid>
                <a:gridCol w="623925"/>
                <a:gridCol w="715125"/>
                <a:gridCol w="715125"/>
                <a:gridCol w="715125"/>
                <a:gridCol w="715125"/>
                <a:gridCol w="715125"/>
                <a:gridCol w="715125"/>
                <a:gridCol w="715125"/>
              </a:tblGrid>
              <a:tr h="304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SUNDAY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MONDAY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TUESDAY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WEDNESDAY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THURSDAY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FRIDAY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SATURDAY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09:00 - 09:45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10:00</a:t>
                      </a: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- 10:45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11:00 - </a:t>
                      </a: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11:45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12:00 - 13:15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ADE">
                        <a:alpha val="25140"/>
                      </a:srgbClr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13:30</a:t>
                      </a: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- 14:15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14:30</a:t>
                      </a: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- 15:15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15:30</a:t>
                      </a:r>
                      <a:r>
                        <a:rPr lang="en" sz="600">
                          <a:solidFill>
                            <a:schemeClr val="lt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- 16:15</a:t>
                      </a:r>
                      <a:endParaRPr sz="600">
                        <a:solidFill>
                          <a:schemeClr val="lt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33" name="Google Shape;633;p45"/>
          <p:cNvSpPr/>
          <p:nvPr/>
        </p:nvSpPr>
        <p:spPr>
          <a:xfrm>
            <a:off x="6728843" y="875901"/>
            <a:ext cx="682776" cy="552293"/>
          </a:xfrm>
          <a:custGeom>
            <a:rect b="b" l="l" r="r" t="t"/>
            <a:pathLst>
              <a:path extrusionOk="0" h="18226" w="22532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6"/>
          <p:cNvSpPr/>
          <p:nvPr/>
        </p:nvSpPr>
        <p:spPr>
          <a:xfrm>
            <a:off x="911276" y="843625"/>
            <a:ext cx="330293" cy="423780"/>
          </a:xfrm>
          <a:custGeom>
            <a:rect b="b" l="l" r="r" t="t"/>
            <a:pathLst>
              <a:path extrusionOk="0" h="21949" w="17107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46"/>
          <p:cNvSpPr/>
          <p:nvPr/>
        </p:nvSpPr>
        <p:spPr>
          <a:xfrm>
            <a:off x="1419114" y="902821"/>
            <a:ext cx="352381" cy="298339"/>
          </a:xfrm>
          <a:custGeom>
            <a:rect b="b" l="l" r="r" t="t"/>
            <a:pathLst>
              <a:path extrusionOk="0" h="15452" w="18251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46"/>
          <p:cNvSpPr/>
          <p:nvPr/>
        </p:nvSpPr>
        <p:spPr>
          <a:xfrm>
            <a:off x="1942476" y="903747"/>
            <a:ext cx="342013" cy="302104"/>
          </a:xfrm>
          <a:custGeom>
            <a:rect b="b" l="l" r="r" t="t"/>
            <a:pathLst>
              <a:path extrusionOk="0" h="15647" w="17714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6"/>
          <p:cNvSpPr/>
          <p:nvPr/>
        </p:nvSpPr>
        <p:spPr>
          <a:xfrm>
            <a:off x="2495416" y="895773"/>
            <a:ext cx="278607" cy="312897"/>
          </a:xfrm>
          <a:custGeom>
            <a:rect b="b" l="l" r="r" t="t"/>
            <a:pathLst>
              <a:path extrusionOk="0" h="16206" w="1443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46"/>
          <p:cNvSpPr/>
          <p:nvPr/>
        </p:nvSpPr>
        <p:spPr>
          <a:xfrm>
            <a:off x="3031906" y="892955"/>
            <a:ext cx="237270" cy="315716"/>
          </a:xfrm>
          <a:custGeom>
            <a:rect b="b" l="l" r="r" t="t"/>
            <a:pathLst>
              <a:path extrusionOk="0" h="16352" w="12289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46"/>
          <p:cNvSpPr/>
          <p:nvPr/>
        </p:nvSpPr>
        <p:spPr>
          <a:xfrm>
            <a:off x="3484777" y="889190"/>
            <a:ext cx="366476" cy="323710"/>
          </a:xfrm>
          <a:custGeom>
            <a:rect b="b" l="l" r="r" t="t"/>
            <a:pathLst>
              <a:path extrusionOk="0" h="16766" w="18981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46"/>
          <p:cNvSpPr/>
          <p:nvPr/>
        </p:nvSpPr>
        <p:spPr>
          <a:xfrm>
            <a:off x="4030689" y="869921"/>
            <a:ext cx="314307" cy="363174"/>
          </a:xfrm>
          <a:custGeom>
            <a:rect b="b" l="l" r="r" t="t"/>
            <a:pathLst>
              <a:path extrusionOk="0" h="18810" w="16279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6"/>
          <p:cNvSpPr/>
          <p:nvPr/>
        </p:nvSpPr>
        <p:spPr>
          <a:xfrm>
            <a:off x="4524433" y="893418"/>
            <a:ext cx="365993" cy="319945"/>
          </a:xfrm>
          <a:custGeom>
            <a:rect b="b" l="l" r="r" t="t"/>
            <a:pathLst>
              <a:path extrusionOk="0" h="16571" w="18956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6"/>
          <p:cNvSpPr/>
          <p:nvPr/>
        </p:nvSpPr>
        <p:spPr>
          <a:xfrm>
            <a:off x="5063279" y="899056"/>
            <a:ext cx="323710" cy="308669"/>
          </a:xfrm>
          <a:custGeom>
            <a:rect b="b" l="l" r="r" t="t"/>
            <a:pathLst>
              <a:path extrusionOk="0" h="15987" w="16766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6"/>
          <p:cNvSpPr/>
          <p:nvPr/>
        </p:nvSpPr>
        <p:spPr>
          <a:xfrm>
            <a:off x="5587567" y="891545"/>
            <a:ext cx="314307" cy="320891"/>
          </a:xfrm>
          <a:custGeom>
            <a:rect b="b" l="l" r="r" t="t"/>
            <a:pathLst>
              <a:path extrusionOk="0" h="16620" w="16279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6"/>
          <p:cNvSpPr/>
          <p:nvPr/>
        </p:nvSpPr>
        <p:spPr>
          <a:xfrm>
            <a:off x="915041" y="1367909"/>
            <a:ext cx="325582" cy="403102"/>
          </a:xfrm>
          <a:custGeom>
            <a:rect b="b" l="l" r="r" t="t"/>
            <a:pathLst>
              <a:path extrusionOk="0" h="20878" w="16863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6"/>
          <p:cNvSpPr/>
          <p:nvPr/>
        </p:nvSpPr>
        <p:spPr>
          <a:xfrm>
            <a:off x="1434155" y="1367909"/>
            <a:ext cx="325582" cy="403102"/>
          </a:xfrm>
          <a:custGeom>
            <a:rect b="b" l="l" r="r" t="t"/>
            <a:pathLst>
              <a:path extrusionOk="0" h="20878" w="16863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46"/>
          <p:cNvSpPr/>
          <p:nvPr/>
        </p:nvSpPr>
        <p:spPr>
          <a:xfrm>
            <a:off x="1944348" y="1428514"/>
            <a:ext cx="335912" cy="288937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46"/>
          <p:cNvSpPr/>
          <p:nvPr/>
        </p:nvSpPr>
        <p:spPr>
          <a:xfrm>
            <a:off x="2462999" y="1399380"/>
            <a:ext cx="335449" cy="339677"/>
          </a:xfrm>
          <a:custGeom>
            <a:rect b="b" l="l" r="r" t="t"/>
            <a:pathLst>
              <a:path extrusionOk="0" h="17593" w="17374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46"/>
          <p:cNvSpPr/>
          <p:nvPr/>
        </p:nvSpPr>
        <p:spPr>
          <a:xfrm>
            <a:off x="2984468" y="1421467"/>
            <a:ext cx="332630" cy="294111"/>
          </a:xfrm>
          <a:custGeom>
            <a:rect b="b" l="l" r="r" t="t"/>
            <a:pathLst>
              <a:path extrusionOk="0" h="15233" w="17228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46"/>
          <p:cNvSpPr/>
          <p:nvPr/>
        </p:nvSpPr>
        <p:spPr>
          <a:xfrm>
            <a:off x="3509220" y="1421467"/>
            <a:ext cx="322763" cy="297393"/>
          </a:xfrm>
          <a:custGeom>
            <a:rect b="b" l="l" r="r" t="t"/>
            <a:pathLst>
              <a:path extrusionOk="0" h="15403" w="16717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46"/>
          <p:cNvSpPr/>
          <p:nvPr/>
        </p:nvSpPr>
        <p:spPr>
          <a:xfrm>
            <a:off x="4036790" y="1424749"/>
            <a:ext cx="299286" cy="290829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46"/>
          <p:cNvSpPr/>
          <p:nvPr/>
        </p:nvSpPr>
        <p:spPr>
          <a:xfrm>
            <a:off x="4539473" y="1408300"/>
            <a:ext cx="331684" cy="325119"/>
          </a:xfrm>
          <a:custGeom>
            <a:rect b="b" l="l" r="r" t="t"/>
            <a:pathLst>
              <a:path extrusionOk="0" h="16839" w="17179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46"/>
          <p:cNvSpPr/>
          <p:nvPr/>
        </p:nvSpPr>
        <p:spPr>
          <a:xfrm>
            <a:off x="5024761" y="1372601"/>
            <a:ext cx="404975" cy="398874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46"/>
          <p:cNvSpPr/>
          <p:nvPr/>
        </p:nvSpPr>
        <p:spPr>
          <a:xfrm>
            <a:off x="5553740" y="1386695"/>
            <a:ext cx="379605" cy="362711"/>
          </a:xfrm>
          <a:custGeom>
            <a:rect b="b" l="l" r="r" t="t"/>
            <a:pathLst>
              <a:path extrusionOk="0" h="18786" w="19661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46"/>
          <p:cNvSpPr/>
          <p:nvPr/>
        </p:nvSpPr>
        <p:spPr>
          <a:xfrm>
            <a:off x="889188" y="1962182"/>
            <a:ext cx="372113" cy="264049"/>
          </a:xfrm>
          <a:custGeom>
            <a:rect b="b" l="l" r="r" t="t"/>
            <a:pathLst>
              <a:path extrusionOk="0" h="13676" w="19273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46"/>
          <p:cNvSpPr/>
          <p:nvPr/>
        </p:nvSpPr>
        <p:spPr>
          <a:xfrm>
            <a:off x="1410194" y="1912389"/>
            <a:ext cx="369275" cy="357536"/>
          </a:xfrm>
          <a:custGeom>
            <a:rect b="b" l="l" r="r" t="t"/>
            <a:pathLst>
              <a:path extrusionOk="0" h="18518" w="19126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46"/>
          <p:cNvSpPr/>
          <p:nvPr/>
        </p:nvSpPr>
        <p:spPr>
          <a:xfrm>
            <a:off x="1942939" y="1928356"/>
            <a:ext cx="332630" cy="335931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46"/>
          <p:cNvSpPr/>
          <p:nvPr/>
        </p:nvSpPr>
        <p:spPr>
          <a:xfrm>
            <a:off x="2458771" y="1918026"/>
            <a:ext cx="346724" cy="345778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46"/>
          <p:cNvSpPr/>
          <p:nvPr/>
        </p:nvSpPr>
        <p:spPr>
          <a:xfrm>
            <a:off x="2989160" y="1928838"/>
            <a:ext cx="322763" cy="324173"/>
          </a:xfrm>
          <a:custGeom>
            <a:rect b="b" l="l" r="r" t="t"/>
            <a:pathLst>
              <a:path extrusionOk="0" h="16790" w="16717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46"/>
          <p:cNvSpPr/>
          <p:nvPr/>
        </p:nvSpPr>
        <p:spPr>
          <a:xfrm>
            <a:off x="3522831" y="1890784"/>
            <a:ext cx="294111" cy="399800"/>
          </a:xfrm>
          <a:custGeom>
            <a:rect b="b" l="l" r="r" t="t"/>
            <a:pathLst>
              <a:path extrusionOk="0" h="20707" w="15233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46"/>
          <p:cNvSpPr/>
          <p:nvPr/>
        </p:nvSpPr>
        <p:spPr>
          <a:xfrm>
            <a:off x="4002964" y="1970175"/>
            <a:ext cx="369275" cy="238197"/>
          </a:xfrm>
          <a:custGeom>
            <a:rect b="b" l="l" r="r" t="t"/>
            <a:pathLst>
              <a:path extrusionOk="0" h="12337" w="19126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46"/>
          <p:cNvSpPr/>
          <p:nvPr/>
        </p:nvSpPr>
        <p:spPr>
          <a:xfrm>
            <a:off x="4537581" y="1919436"/>
            <a:ext cx="340160" cy="343905"/>
          </a:xfrm>
          <a:custGeom>
            <a:rect b="b" l="l" r="r" t="t"/>
            <a:pathLst>
              <a:path extrusionOk="0" h="17812" w="17618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46"/>
          <p:cNvSpPr/>
          <p:nvPr/>
        </p:nvSpPr>
        <p:spPr>
          <a:xfrm>
            <a:off x="5055768" y="1906288"/>
            <a:ext cx="342032" cy="355644"/>
          </a:xfrm>
          <a:custGeom>
            <a:rect b="b" l="l" r="r" t="t"/>
            <a:pathLst>
              <a:path extrusionOk="0" h="18420" w="17715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46"/>
          <p:cNvSpPr/>
          <p:nvPr/>
        </p:nvSpPr>
        <p:spPr>
          <a:xfrm>
            <a:off x="5558915" y="1916617"/>
            <a:ext cx="365993" cy="342959"/>
          </a:xfrm>
          <a:custGeom>
            <a:rect b="b" l="l" r="r" t="t"/>
            <a:pathLst>
              <a:path extrusionOk="0" h="17763" w="18956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46"/>
          <p:cNvSpPr/>
          <p:nvPr/>
        </p:nvSpPr>
        <p:spPr>
          <a:xfrm>
            <a:off x="932417" y="2451694"/>
            <a:ext cx="286601" cy="312917"/>
          </a:xfrm>
          <a:custGeom>
            <a:rect b="b" l="l" r="r" t="t"/>
            <a:pathLst>
              <a:path extrusionOk="0" h="16207" w="14844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46"/>
          <p:cNvSpPr/>
          <p:nvPr/>
        </p:nvSpPr>
        <p:spPr>
          <a:xfrm>
            <a:off x="1438846" y="2452176"/>
            <a:ext cx="305869" cy="307723"/>
          </a:xfrm>
          <a:custGeom>
            <a:rect b="b" l="l" r="r" t="t"/>
            <a:pathLst>
              <a:path extrusionOk="0" h="15938" w="15842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1964080" y="2452176"/>
            <a:ext cx="305850" cy="307723"/>
          </a:xfrm>
          <a:custGeom>
            <a:rect b="b" l="l" r="r" t="t"/>
            <a:pathLst>
              <a:path extrusionOk="0" h="15938" w="15841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46"/>
          <p:cNvSpPr/>
          <p:nvPr/>
        </p:nvSpPr>
        <p:spPr>
          <a:xfrm>
            <a:off x="2478966" y="2452176"/>
            <a:ext cx="305387" cy="307723"/>
          </a:xfrm>
          <a:custGeom>
            <a:rect b="b" l="l" r="r" t="t"/>
            <a:pathLst>
              <a:path extrusionOk="0" h="15938" w="15817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46"/>
          <p:cNvSpPr/>
          <p:nvPr/>
        </p:nvSpPr>
        <p:spPr>
          <a:xfrm>
            <a:off x="3069015" y="2404256"/>
            <a:ext cx="164925" cy="406867"/>
          </a:xfrm>
          <a:custGeom>
            <a:rect b="b" l="l" r="r" t="t"/>
            <a:pathLst>
              <a:path extrusionOk="0" h="21073" w="8542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46"/>
          <p:cNvSpPr/>
          <p:nvPr/>
        </p:nvSpPr>
        <p:spPr>
          <a:xfrm>
            <a:off x="3598014" y="2407075"/>
            <a:ext cx="142837" cy="402156"/>
          </a:xfrm>
          <a:custGeom>
            <a:rect b="b" l="l" r="r" t="t"/>
            <a:pathLst>
              <a:path extrusionOk="0" h="20829" w="7398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6"/>
          <p:cNvSpPr/>
          <p:nvPr/>
        </p:nvSpPr>
        <p:spPr>
          <a:xfrm>
            <a:off x="4121819" y="2451694"/>
            <a:ext cx="130152" cy="308206"/>
          </a:xfrm>
          <a:custGeom>
            <a:rect b="b" l="l" r="r" t="t"/>
            <a:pathLst>
              <a:path extrusionOk="0" h="15963" w="6741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46"/>
          <p:cNvSpPr/>
          <p:nvPr/>
        </p:nvSpPr>
        <p:spPr>
          <a:xfrm>
            <a:off x="4554977" y="2447466"/>
            <a:ext cx="303031" cy="320891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6"/>
          <p:cNvSpPr/>
          <p:nvPr/>
        </p:nvSpPr>
        <p:spPr>
          <a:xfrm>
            <a:off x="5061406" y="2455922"/>
            <a:ext cx="332166" cy="306796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46"/>
          <p:cNvSpPr/>
          <p:nvPr/>
        </p:nvSpPr>
        <p:spPr>
          <a:xfrm>
            <a:off x="5586621" y="2403774"/>
            <a:ext cx="305387" cy="366476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46"/>
          <p:cNvSpPr/>
          <p:nvPr/>
        </p:nvSpPr>
        <p:spPr>
          <a:xfrm>
            <a:off x="1019339" y="2937460"/>
            <a:ext cx="112292" cy="379624"/>
          </a:xfrm>
          <a:custGeom>
            <a:rect b="b" l="l" r="r" t="t"/>
            <a:pathLst>
              <a:path extrusionOk="0" h="19662" w="5816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46"/>
          <p:cNvSpPr/>
          <p:nvPr/>
        </p:nvSpPr>
        <p:spPr>
          <a:xfrm>
            <a:off x="1472673" y="2923366"/>
            <a:ext cx="242908" cy="406867"/>
          </a:xfrm>
          <a:custGeom>
            <a:rect b="b" l="l" r="r" t="t"/>
            <a:pathLst>
              <a:path extrusionOk="0" h="21073" w="12581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46"/>
          <p:cNvSpPr/>
          <p:nvPr/>
        </p:nvSpPr>
        <p:spPr>
          <a:xfrm>
            <a:off x="1956551" y="2923366"/>
            <a:ext cx="318072" cy="406867"/>
          </a:xfrm>
          <a:custGeom>
            <a:rect b="b" l="l" r="r" t="t"/>
            <a:pathLst>
              <a:path extrusionOk="0" h="21073" w="16474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46"/>
          <p:cNvSpPr/>
          <p:nvPr/>
        </p:nvSpPr>
        <p:spPr>
          <a:xfrm>
            <a:off x="2955797" y="2992428"/>
            <a:ext cx="383852" cy="214236"/>
          </a:xfrm>
          <a:custGeom>
            <a:rect b="b" l="l" r="r" t="t"/>
            <a:pathLst>
              <a:path extrusionOk="0" h="11096" w="19881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6"/>
          <p:cNvSpPr/>
          <p:nvPr/>
        </p:nvSpPr>
        <p:spPr>
          <a:xfrm>
            <a:off x="2444194" y="2947790"/>
            <a:ext cx="372577" cy="352381"/>
          </a:xfrm>
          <a:custGeom>
            <a:rect b="b" l="l" r="r" t="t"/>
            <a:pathLst>
              <a:path extrusionOk="0" h="18251" w="19297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6"/>
          <p:cNvSpPr/>
          <p:nvPr/>
        </p:nvSpPr>
        <p:spPr>
          <a:xfrm>
            <a:off x="3502172" y="2956729"/>
            <a:ext cx="329811" cy="332630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6"/>
          <p:cNvSpPr/>
          <p:nvPr/>
        </p:nvSpPr>
        <p:spPr>
          <a:xfrm>
            <a:off x="4019877" y="2959548"/>
            <a:ext cx="334039" cy="332630"/>
          </a:xfrm>
          <a:custGeom>
            <a:rect b="b" l="l" r="r" t="t"/>
            <a:pathLst>
              <a:path extrusionOk="0" h="17228" w="17301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6"/>
          <p:cNvSpPr/>
          <p:nvPr/>
        </p:nvSpPr>
        <p:spPr>
          <a:xfrm>
            <a:off x="4492962" y="2959548"/>
            <a:ext cx="435037" cy="351898"/>
          </a:xfrm>
          <a:custGeom>
            <a:rect b="b" l="l" r="r" t="t"/>
            <a:pathLst>
              <a:path extrusionOk="0" h="18226" w="22532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6"/>
          <p:cNvSpPr/>
          <p:nvPr/>
        </p:nvSpPr>
        <p:spPr>
          <a:xfrm>
            <a:off x="5093823" y="2945453"/>
            <a:ext cx="261694" cy="364101"/>
          </a:xfrm>
          <a:custGeom>
            <a:rect b="b" l="l" r="r" t="t"/>
            <a:pathLst>
              <a:path extrusionOk="0" h="18858" w="13554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46"/>
          <p:cNvSpPr/>
          <p:nvPr/>
        </p:nvSpPr>
        <p:spPr>
          <a:xfrm>
            <a:off x="5615292" y="2963776"/>
            <a:ext cx="255573" cy="350006"/>
          </a:xfrm>
          <a:custGeom>
            <a:rect b="b" l="l" r="r" t="t"/>
            <a:pathLst>
              <a:path extrusionOk="0" h="18128" w="13237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46"/>
          <p:cNvSpPr/>
          <p:nvPr/>
        </p:nvSpPr>
        <p:spPr>
          <a:xfrm>
            <a:off x="899537" y="3501208"/>
            <a:ext cx="369275" cy="292238"/>
          </a:xfrm>
          <a:custGeom>
            <a:rect b="b" l="l" r="r" t="t"/>
            <a:pathLst>
              <a:path extrusionOk="0" h="15136" w="19126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46"/>
          <p:cNvSpPr/>
          <p:nvPr/>
        </p:nvSpPr>
        <p:spPr>
          <a:xfrm>
            <a:off x="1414886" y="3522813"/>
            <a:ext cx="359892" cy="244317"/>
          </a:xfrm>
          <a:custGeom>
            <a:rect b="b" l="l" r="r" t="t"/>
            <a:pathLst>
              <a:path extrusionOk="0" h="12654" w="1864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46"/>
          <p:cNvSpPr/>
          <p:nvPr/>
        </p:nvSpPr>
        <p:spPr>
          <a:xfrm>
            <a:off x="1944348" y="3512483"/>
            <a:ext cx="341550" cy="266868"/>
          </a:xfrm>
          <a:custGeom>
            <a:rect b="b" l="l" r="r" t="t"/>
            <a:pathLst>
              <a:path extrusionOk="0" h="13822" w="1769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46"/>
          <p:cNvSpPr/>
          <p:nvPr/>
        </p:nvSpPr>
        <p:spPr>
          <a:xfrm>
            <a:off x="2461107" y="3505436"/>
            <a:ext cx="343924" cy="279553"/>
          </a:xfrm>
          <a:custGeom>
            <a:rect b="b" l="l" r="r" t="t"/>
            <a:pathLst>
              <a:path extrusionOk="0" h="14479" w="17813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46"/>
          <p:cNvSpPr/>
          <p:nvPr/>
        </p:nvSpPr>
        <p:spPr>
          <a:xfrm>
            <a:off x="2998562" y="3482886"/>
            <a:ext cx="310542" cy="313361"/>
          </a:xfrm>
          <a:custGeom>
            <a:rect b="b" l="l" r="r" t="t"/>
            <a:pathLst>
              <a:path extrusionOk="0" h="16230" w="16084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46"/>
          <p:cNvSpPr/>
          <p:nvPr/>
        </p:nvSpPr>
        <p:spPr>
          <a:xfrm>
            <a:off x="3489488" y="3522349"/>
            <a:ext cx="350952" cy="258412"/>
          </a:xfrm>
          <a:custGeom>
            <a:rect b="b" l="l" r="r" t="t"/>
            <a:pathLst>
              <a:path extrusionOk="0" h="13384" w="18177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46"/>
          <p:cNvSpPr/>
          <p:nvPr/>
        </p:nvSpPr>
        <p:spPr>
          <a:xfrm>
            <a:off x="4009547" y="3522349"/>
            <a:ext cx="350489" cy="258412"/>
          </a:xfrm>
          <a:custGeom>
            <a:rect b="b" l="l" r="r" t="t"/>
            <a:pathLst>
              <a:path extrusionOk="0" h="13384" w="18153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46"/>
          <p:cNvSpPr/>
          <p:nvPr/>
        </p:nvSpPr>
        <p:spPr>
          <a:xfrm>
            <a:off x="4538064" y="3496980"/>
            <a:ext cx="337785" cy="295984"/>
          </a:xfrm>
          <a:custGeom>
            <a:rect b="b" l="l" r="r" t="t"/>
            <a:pathLst>
              <a:path extrusionOk="0" h="15330" w="17495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46"/>
          <p:cNvSpPr/>
          <p:nvPr/>
        </p:nvSpPr>
        <p:spPr>
          <a:xfrm>
            <a:off x="5039782" y="3461281"/>
            <a:ext cx="370704" cy="373504"/>
          </a:xfrm>
          <a:custGeom>
            <a:rect b="b" l="l" r="r" t="t"/>
            <a:pathLst>
              <a:path extrusionOk="0" h="19345" w="1920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46"/>
          <p:cNvSpPr/>
          <p:nvPr/>
        </p:nvSpPr>
        <p:spPr>
          <a:xfrm>
            <a:off x="5585694" y="3482422"/>
            <a:ext cx="317589" cy="321817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46"/>
          <p:cNvSpPr/>
          <p:nvPr/>
        </p:nvSpPr>
        <p:spPr>
          <a:xfrm>
            <a:off x="894363" y="3987901"/>
            <a:ext cx="361765" cy="352362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46"/>
          <p:cNvSpPr/>
          <p:nvPr/>
        </p:nvSpPr>
        <p:spPr>
          <a:xfrm>
            <a:off x="1397509" y="4044741"/>
            <a:ext cx="385725" cy="235860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46"/>
          <p:cNvSpPr/>
          <p:nvPr/>
        </p:nvSpPr>
        <p:spPr>
          <a:xfrm>
            <a:off x="2007290" y="3963941"/>
            <a:ext cx="226477" cy="386189"/>
          </a:xfrm>
          <a:custGeom>
            <a:rect b="b" l="l" r="r" t="t"/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46"/>
          <p:cNvSpPr/>
          <p:nvPr/>
        </p:nvSpPr>
        <p:spPr>
          <a:xfrm>
            <a:off x="2494006" y="4001050"/>
            <a:ext cx="284245" cy="356610"/>
          </a:xfrm>
          <a:custGeom>
            <a:rect b="b" l="l" r="r" t="t"/>
            <a:pathLst>
              <a:path extrusionOk="0" h="18470" w="14722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46"/>
          <p:cNvSpPr/>
          <p:nvPr/>
        </p:nvSpPr>
        <p:spPr>
          <a:xfrm>
            <a:off x="2991515" y="4028311"/>
            <a:ext cx="319945" cy="278125"/>
          </a:xfrm>
          <a:custGeom>
            <a:rect b="b" l="l" r="r" t="t"/>
            <a:pathLst>
              <a:path extrusionOk="0" h="14405" w="16571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46"/>
          <p:cNvSpPr/>
          <p:nvPr/>
        </p:nvSpPr>
        <p:spPr>
          <a:xfrm>
            <a:off x="3508737" y="4003405"/>
            <a:ext cx="320891" cy="321354"/>
          </a:xfrm>
          <a:custGeom>
            <a:rect b="b" l="l" r="r" t="t"/>
            <a:pathLst>
              <a:path extrusionOk="0" h="16644" w="1662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46"/>
          <p:cNvSpPr/>
          <p:nvPr/>
        </p:nvSpPr>
        <p:spPr>
          <a:xfrm>
            <a:off x="4026461" y="3999177"/>
            <a:ext cx="323227" cy="330757"/>
          </a:xfrm>
          <a:custGeom>
            <a:rect b="b" l="l" r="r" t="t"/>
            <a:pathLst>
              <a:path extrusionOk="0" h="17131" w="16741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46"/>
          <p:cNvSpPr/>
          <p:nvPr/>
        </p:nvSpPr>
        <p:spPr>
          <a:xfrm>
            <a:off x="4520668" y="4002459"/>
            <a:ext cx="373040" cy="315253"/>
          </a:xfrm>
          <a:custGeom>
            <a:rect b="b" l="l" r="r" t="t"/>
            <a:pathLst>
              <a:path extrusionOk="0" h="16328" w="19321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46"/>
          <p:cNvSpPr/>
          <p:nvPr/>
        </p:nvSpPr>
        <p:spPr>
          <a:xfrm>
            <a:off x="5055768" y="3995895"/>
            <a:ext cx="339677" cy="335449"/>
          </a:xfrm>
          <a:custGeom>
            <a:rect b="b" l="l" r="r" t="t"/>
            <a:pathLst>
              <a:path extrusionOk="0" h="17374" w="17593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46"/>
          <p:cNvSpPr/>
          <p:nvPr/>
        </p:nvSpPr>
        <p:spPr>
          <a:xfrm>
            <a:off x="5583339" y="3979908"/>
            <a:ext cx="325582" cy="364120"/>
          </a:xfrm>
          <a:custGeom>
            <a:rect b="b" l="l" r="r" t="t"/>
            <a:pathLst>
              <a:path extrusionOk="0" h="18859" w="16863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46"/>
          <p:cNvSpPr/>
          <p:nvPr/>
        </p:nvSpPr>
        <p:spPr>
          <a:xfrm>
            <a:off x="869476" y="4566690"/>
            <a:ext cx="419069" cy="236324"/>
          </a:xfrm>
          <a:custGeom>
            <a:rect b="b" l="l" r="r" t="t"/>
            <a:pathLst>
              <a:path extrusionOk="0" h="12240" w="21705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46"/>
          <p:cNvSpPr/>
          <p:nvPr/>
        </p:nvSpPr>
        <p:spPr>
          <a:xfrm>
            <a:off x="1423825" y="4504193"/>
            <a:ext cx="337804" cy="355663"/>
          </a:xfrm>
          <a:custGeom>
            <a:rect b="b" l="l" r="r" t="t"/>
            <a:pathLst>
              <a:path extrusionOk="0" h="18421" w="17496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46"/>
          <p:cNvSpPr/>
          <p:nvPr/>
        </p:nvSpPr>
        <p:spPr>
          <a:xfrm>
            <a:off x="1929791" y="4483997"/>
            <a:ext cx="371611" cy="383370"/>
          </a:xfrm>
          <a:custGeom>
            <a:rect b="b" l="l" r="r" t="t"/>
            <a:pathLst>
              <a:path extrusionOk="0" h="19856" w="19247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46"/>
          <p:cNvSpPr/>
          <p:nvPr/>
        </p:nvSpPr>
        <p:spPr>
          <a:xfrm>
            <a:off x="2467691" y="4516414"/>
            <a:ext cx="327938" cy="332166"/>
          </a:xfrm>
          <a:custGeom>
            <a:rect b="b" l="l" r="r" t="t"/>
            <a:pathLst>
              <a:path extrusionOk="0" h="17204" w="16985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46"/>
          <p:cNvSpPr/>
          <p:nvPr/>
        </p:nvSpPr>
        <p:spPr>
          <a:xfrm>
            <a:off x="2953924" y="4517360"/>
            <a:ext cx="394182" cy="328865"/>
          </a:xfrm>
          <a:custGeom>
            <a:rect b="b" l="l" r="r" t="t"/>
            <a:pathLst>
              <a:path extrusionOk="0" h="17033" w="20416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46"/>
          <p:cNvSpPr/>
          <p:nvPr/>
        </p:nvSpPr>
        <p:spPr>
          <a:xfrm>
            <a:off x="3517193" y="4489172"/>
            <a:ext cx="303977" cy="367866"/>
          </a:xfrm>
          <a:custGeom>
            <a:rect b="b" l="l" r="r" t="t"/>
            <a:pathLst>
              <a:path extrusionOk="0" h="19053" w="15744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46"/>
          <p:cNvSpPr/>
          <p:nvPr/>
        </p:nvSpPr>
        <p:spPr>
          <a:xfrm>
            <a:off x="3971956" y="4484943"/>
            <a:ext cx="436465" cy="396055"/>
          </a:xfrm>
          <a:custGeom>
            <a:rect b="b" l="l" r="r" t="t"/>
            <a:pathLst>
              <a:path extrusionOk="0" h="20513" w="22606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46"/>
          <p:cNvSpPr/>
          <p:nvPr/>
        </p:nvSpPr>
        <p:spPr>
          <a:xfrm>
            <a:off x="4496708" y="4478823"/>
            <a:ext cx="428472" cy="410149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46"/>
          <p:cNvSpPr/>
          <p:nvPr/>
        </p:nvSpPr>
        <p:spPr>
          <a:xfrm>
            <a:off x="5035554" y="4577019"/>
            <a:ext cx="381034" cy="220820"/>
          </a:xfrm>
          <a:custGeom>
            <a:rect b="b" l="l" r="r" t="t"/>
            <a:pathLst>
              <a:path extrusionOk="0" h="11437" w="19735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46"/>
          <p:cNvSpPr/>
          <p:nvPr/>
        </p:nvSpPr>
        <p:spPr>
          <a:xfrm>
            <a:off x="5605889" y="4536609"/>
            <a:ext cx="284245" cy="311971"/>
          </a:xfrm>
          <a:custGeom>
            <a:rect b="b" l="l" r="r" t="t"/>
            <a:pathLst>
              <a:path extrusionOk="0" h="16158" w="14722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46"/>
          <p:cNvSpPr/>
          <p:nvPr/>
        </p:nvSpPr>
        <p:spPr>
          <a:xfrm>
            <a:off x="6350992" y="2469279"/>
            <a:ext cx="458409" cy="451502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46"/>
          <p:cNvSpPr/>
          <p:nvPr/>
        </p:nvSpPr>
        <p:spPr>
          <a:xfrm>
            <a:off x="7244612" y="2469269"/>
            <a:ext cx="1104911" cy="1088368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46"/>
          <p:cNvSpPr/>
          <p:nvPr/>
        </p:nvSpPr>
        <p:spPr>
          <a:xfrm>
            <a:off x="6535708" y="2680133"/>
            <a:ext cx="436619" cy="266981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6"/>
          <p:cNvSpPr/>
          <p:nvPr/>
        </p:nvSpPr>
        <p:spPr>
          <a:xfrm>
            <a:off x="7689847" y="2977530"/>
            <a:ext cx="1052391" cy="643569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3" name="Google Shape;723;p46"/>
          <p:cNvSpPr txBox="1"/>
          <p:nvPr>
            <p:ph idx="4294967295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900"/>
          </a:p>
        </p:txBody>
      </p:sp>
      <p:sp>
        <p:nvSpPr>
          <p:cNvPr id="724" name="Google Shape;724;p46"/>
          <p:cNvSpPr txBox="1"/>
          <p:nvPr>
            <p:ph idx="4294967295" type="body"/>
          </p:nvPr>
        </p:nvSpPr>
        <p:spPr>
          <a:xfrm>
            <a:off x="6248575" y="903750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Bitter"/>
                <a:ea typeface="Bitter"/>
                <a:cs typeface="Bitter"/>
                <a:sym typeface="Bitter"/>
              </a:rPr>
              <a:t>SlidesCarnival icons are editable shapes. </a:t>
            </a:r>
            <a:br>
              <a:rPr lang="en" sz="900">
                <a:latin typeface="Bitter"/>
                <a:ea typeface="Bitter"/>
                <a:cs typeface="Bitter"/>
                <a:sym typeface="Bitter"/>
              </a:rPr>
            </a:br>
            <a:br>
              <a:rPr lang="en" sz="900">
                <a:latin typeface="Bitter"/>
                <a:ea typeface="Bitter"/>
                <a:cs typeface="Bitter"/>
                <a:sym typeface="Bitter"/>
              </a:rPr>
            </a:br>
            <a:r>
              <a:rPr lang="en" sz="900">
                <a:latin typeface="Bitter"/>
                <a:ea typeface="Bitter"/>
                <a:cs typeface="Bitter"/>
                <a:sym typeface="Bitter"/>
              </a:rPr>
              <a:t>This means that you can:</a:t>
            </a:r>
            <a:endParaRPr sz="900">
              <a:latin typeface="Bitter"/>
              <a:ea typeface="Bitter"/>
              <a:cs typeface="Bitter"/>
              <a:sym typeface="Bitter"/>
            </a:endParaRPr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Font typeface="Bitter"/>
              <a:buChar char="✘"/>
            </a:pPr>
            <a:r>
              <a:rPr lang="en" sz="900">
                <a:latin typeface="Bitter"/>
                <a:ea typeface="Bitter"/>
                <a:cs typeface="Bitter"/>
                <a:sym typeface="Bitter"/>
              </a:rPr>
              <a:t>Resize them without losing quality.</a:t>
            </a:r>
            <a:endParaRPr sz="900">
              <a:latin typeface="Bitter"/>
              <a:ea typeface="Bitter"/>
              <a:cs typeface="Bitter"/>
              <a:sym typeface="Bitter"/>
            </a:endParaRPr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Font typeface="Bitter"/>
              <a:buChar char="✘"/>
            </a:pPr>
            <a:r>
              <a:rPr lang="en" sz="900">
                <a:latin typeface="Bitter"/>
                <a:ea typeface="Bitter"/>
                <a:cs typeface="Bitter"/>
                <a:sym typeface="Bitter"/>
              </a:rPr>
              <a:t>Change fill color and opacity.</a:t>
            </a:r>
            <a:endParaRPr sz="900">
              <a:latin typeface="Bitter"/>
              <a:ea typeface="Bitter"/>
              <a:cs typeface="Bitter"/>
              <a:sym typeface="Bitter"/>
            </a:endParaRPr>
          </a:p>
          <a:p>
            <a:pPr indent="-148590" lvl="0" marL="182880" rtl="0" algn="l">
              <a:spcBef>
                <a:spcPts val="0"/>
              </a:spcBef>
              <a:spcAft>
                <a:spcPts val="0"/>
              </a:spcAft>
              <a:buSzPts val="900"/>
              <a:buFont typeface="Bitter"/>
              <a:buChar char="✘"/>
            </a:pPr>
            <a:r>
              <a:rPr lang="en" sz="900">
                <a:latin typeface="Bitter"/>
                <a:ea typeface="Bitter"/>
                <a:cs typeface="Bitter"/>
                <a:sym typeface="Bitter"/>
              </a:rPr>
              <a:t>Change line color, width and style.</a:t>
            </a:r>
            <a:endParaRPr sz="9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Bitter"/>
                <a:ea typeface="Bitter"/>
                <a:cs typeface="Bitter"/>
                <a:sym typeface="Bitter"/>
              </a:rPr>
              <a:t>Isn’t that nice? :)</a:t>
            </a:r>
            <a:br>
              <a:rPr lang="en" sz="900">
                <a:latin typeface="Bitter"/>
                <a:ea typeface="Bitter"/>
                <a:cs typeface="Bitter"/>
                <a:sym typeface="Bitter"/>
              </a:rPr>
            </a:br>
            <a:br>
              <a:rPr lang="en" sz="900">
                <a:latin typeface="Bitter"/>
                <a:ea typeface="Bitter"/>
                <a:cs typeface="Bitter"/>
                <a:sym typeface="Bitter"/>
              </a:rPr>
            </a:br>
            <a:r>
              <a:rPr lang="en" sz="900">
                <a:latin typeface="Bitter"/>
                <a:ea typeface="Bitter"/>
                <a:cs typeface="Bitter"/>
                <a:sym typeface="Bitter"/>
              </a:rPr>
              <a:t>Examples:</a:t>
            </a:r>
            <a:endParaRPr sz="900"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oogle Shape;729;p47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730" name="Google Shape;730;p47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47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47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6" name="Google Shape;736;p47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737" name="Google Shape;737;p47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47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1" name="Google Shape;741;p47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742" name="Google Shape;742;p47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47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47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5" name="Google Shape;745;p47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746" name="Google Shape;746;p47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47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47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1" name="Google Shape;751;p47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752" name="Google Shape;752;p47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5" name="Google Shape;755;p47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756" name="Google Shape;756;p47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47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0" name="Google Shape;760;p47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761" name="Google Shape;761;p47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47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47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6" name="Google Shape;766;p47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767" name="Google Shape;767;p47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47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47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3" name="Google Shape;773;p47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774" name="Google Shape;774;p47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6" name="Google Shape;776;p47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777" name="Google Shape;777;p47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47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781" name="Google Shape;781;p47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7" name="Google Shape;787;p47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788" name="Google Shape;788;p47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3" name="Google Shape;793;p47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794" name="Google Shape;794;p47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47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47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7" name="Google Shape;797;p47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798" name="Google Shape;798;p47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799" name="Google Shape;799;p47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47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47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47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47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804;p47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805;p47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806;p47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807;p47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808;p47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09" name="Google Shape;809;p47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5" name="Google Shape;815;p47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816" name="Google Shape;816;p47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0" name="Google Shape;820;p47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821" name="Google Shape;821;p47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6" name="Google Shape;826;p47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827" name="Google Shape;827;p47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47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47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47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3" name="Google Shape;833;p47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834" name="Google Shape;834;p47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7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8" name="Google Shape;838;p47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839" name="Google Shape;839;p47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3" name="Google Shape;843;p47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844" name="Google Shape;844;p47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9" name="Google Shape;849;p47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850" name="Google Shape;850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60" name="Google Shape;860;p47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861" name="Google Shape;861;p47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4" name="Google Shape;864;p47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865" name="Google Shape;865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5" name="Google Shape;875;p47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876" name="Google Shape;876;p47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80" name="Google Shape;880;p47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881" name="Google Shape;881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91" name="Google Shape;891;p47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892" name="Google Shape;892;p47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9" name="Google Shape;899;p47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900" name="Google Shape;900;p47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4" name="Google Shape;904;p47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905" name="Google Shape;905;p47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9" name="Google Shape;909;p47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910" name="Google Shape;910;p47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5" name="Google Shape;915;p47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916" name="Google Shape;916;p47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2" name="Google Shape;922;p47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923" name="Google Shape;923;p47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6" name="Google Shape;926;p47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927" name="Google Shape;927;p47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2" name="Google Shape;932;p47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933" name="Google Shape;933;p47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9" name="Google Shape;939;p47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940" name="Google Shape;940;p47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3" name="Google Shape;943;p47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944" name="Google Shape;944;p47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8" name="Google Shape;948;p47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949" name="Google Shape;949;p47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5" name="Google Shape;955;p47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956" name="Google Shape;956;p47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3" name="Google Shape;963;p47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964" name="Google Shape;964;p47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7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969" name="Google Shape;969;p47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2" name="Google Shape;972;p47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973" name="Google Shape;973;p47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6" name="Google Shape;976;p47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977" name="Google Shape;977;p47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1" name="Google Shape;981;p47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982" name="Google Shape;982;p47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47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987" name="Google Shape;987;p47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2" name="Google Shape;992;p47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993" name="Google Shape;993;p47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7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7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7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7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9" name="Google Shape;999;p47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000" name="Google Shape;1000;p47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7" name="Google Shape;1007;p47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008" name="Google Shape;1008;p47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0" name="Google Shape;1020;p47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021" name="Google Shape;1021;p47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5" name="Google Shape;1025;p47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026" name="Google Shape;1026;p47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9" name="Google Shape;1029;p47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030" name="Google Shape;1030;p47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6" name="Google Shape;1036;p47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037" name="Google Shape;1037;p47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5" name="Google Shape;1045;p47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046" name="Google Shape;1046;p47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8" name="Google Shape;1058;p47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059" name="Google Shape;1059;p47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1" name="Google Shape;1071;p47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072" name="Google Shape;1072;p47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4" name="Google Shape;1084;p47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085" name="Google Shape;1085;p47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1" name="Google Shape;1091;p47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092" name="Google Shape;1092;p47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p47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108" name="Google Shape;1108;p47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2" name="Google Shape;1112;p47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113" name="Google Shape;1113;p47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14" name="Google Shape;1114;p47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47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47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47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118" name="Google Shape;1118;p47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47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47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1" name="Google Shape;1121;p47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122" name="Google Shape;1122;p47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3" name="Google Shape;1123;p47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47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5" name="Google Shape;1125;p47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126" name="Google Shape;1126;p47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47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47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9" name="Google Shape;1129;p47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130" name="Google Shape;1130;p47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47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7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7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47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139" name="Google Shape;1139;p47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7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7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7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7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7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7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7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7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7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7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7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7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7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7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7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7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164" name="Google Shape;1164;p47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165" name="Google Shape;1165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7" name="Google Shape;1167;p47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168" name="Google Shape;1168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1169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0" name="Google Shape;1170;p47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171" name="Google Shape;1171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73" name="Google Shape;1173;p47"/>
          <p:cNvSpPr txBox="1"/>
          <p:nvPr>
            <p:ph idx="4294967295" type="title"/>
          </p:nvPr>
        </p:nvSpPr>
        <p:spPr>
          <a:xfrm>
            <a:off x="2292000" y="153925"/>
            <a:ext cx="4560000" cy="49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174" name="Google Shape;1174;p4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48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Bitter"/>
                <a:ea typeface="Bitter"/>
                <a:cs typeface="Bitter"/>
                <a:sym typeface="Bitter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180" name="Google Shape;1180;p4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1" name="Google Shape;1181;p48"/>
          <p:cNvSpPr txBox="1"/>
          <p:nvPr>
            <p:ph idx="4294967295" type="body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You can also use any emoji as an icon!</a:t>
            </a:r>
            <a:br>
              <a:rPr lang="en" sz="1400">
                <a:solidFill>
                  <a:schemeClr val="lt1"/>
                </a:solidFill>
              </a:rPr>
            </a:br>
            <a:r>
              <a:rPr lang="en" sz="1400">
                <a:solidFill>
                  <a:schemeClr val="lt1"/>
                </a:solidFill>
              </a:rPr>
              <a:t>And of course it resizes without losing quality.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How? Follow Google instructions </a:t>
            </a:r>
            <a:r>
              <a:rPr lang="en" sz="14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https://twitter.com/googledocs/status/730087240156643328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6" name="Google Shape;1186;p4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7" name="Google Shape;1187;p49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88" name="Google Shape;1188;p49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189" name="Google Shape;1189;p49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190" name="Google Shape;1190;p49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1" name="Google Shape;1191;p49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2" name="Google Shape;1192;p49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193" name="Google Shape;1193;p49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4" name="Google Shape;1194;p49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5" name="Google Shape;1195;p49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196" name="Google Shape;1196;p49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7" name="Google Shape;1197;p49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8" name="Google Shape;1198;p49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199" name="Google Shape;1199;p49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0" name="Google Shape;1200;p49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ctrTitle"/>
          </p:nvPr>
        </p:nvSpPr>
        <p:spPr>
          <a:xfrm>
            <a:off x="2641925" y="1818450"/>
            <a:ext cx="38601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1.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2641925" y="2998951"/>
            <a:ext cx="3860100" cy="3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3">
            <a:alphaModFix/>
          </a:blip>
          <a:srcRect b="0" l="28846" r="19678" t="14096"/>
          <a:stretch/>
        </p:blipFill>
        <p:spPr>
          <a:xfrm>
            <a:off x="1219875" y="3193450"/>
            <a:ext cx="1178700" cy="11724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1675" y="3026569"/>
            <a:ext cx="253550" cy="2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 rotWithShape="1">
          <a:blip r:embed="rId5">
            <a:alphaModFix/>
          </a:blip>
          <a:srcRect b="20026" l="14839" r="14832" t="20032"/>
          <a:stretch/>
        </p:blipFill>
        <p:spPr>
          <a:xfrm>
            <a:off x="6614225" y="586300"/>
            <a:ext cx="1273350" cy="159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471" y="450348"/>
            <a:ext cx="253550" cy="2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/>
        </p:nvSpPr>
        <p:spPr>
          <a:xfrm>
            <a:off x="6302650" y="4050874"/>
            <a:ext cx="554654" cy="537022"/>
          </a:xfrm>
          <a:custGeom>
            <a:rect b="b" l="l" r="r" t="t"/>
            <a:pathLst>
              <a:path extrusionOk="0" h="18518" w="19126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293550" y="991432"/>
            <a:ext cx="2450700" cy="30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reader”.</a:t>
            </a:r>
            <a:endParaRPr/>
          </a:p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6361770" y="882041"/>
            <a:ext cx="909833" cy="527274"/>
          </a:xfrm>
          <a:custGeom>
            <a:rect b="b" l="l" r="r" t="t"/>
            <a:pathLst>
              <a:path extrusionOk="0" h="11437" w="19735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/>
              <a:t>s</a:t>
            </a:r>
            <a:r>
              <a:rPr lang="en"/>
              <a:t>lide </a:t>
            </a:r>
            <a:r>
              <a:rPr lang="en"/>
              <a:t>t</a:t>
            </a:r>
            <a:r>
              <a:rPr lang="en"/>
              <a:t>itle</a:t>
            </a:r>
            <a:endParaRPr/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764950" y="1218250"/>
            <a:ext cx="54255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✘"/>
            </a:pPr>
            <a:r>
              <a:rPr lang="en"/>
              <a:t>Here you have a list of items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✘"/>
            </a:pPr>
            <a:r>
              <a:rPr lang="en"/>
              <a:t>And some text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✘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02" name="Google Shape;102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 rotWithShape="1">
          <a:blip r:embed="rId3">
            <a:alphaModFix/>
          </a:blip>
          <a:srcRect b="9644" l="31499" r="17239" t="13326"/>
          <a:stretch/>
        </p:blipFill>
        <p:spPr>
          <a:xfrm>
            <a:off x="6404977" y="2408102"/>
            <a:ext cx="1414200" cy="1406700"/>
          </a:xfrm>
          <a:prstGeom prst="roundRect">
            <a:avLst>
              <a:gd fmla="val 865" name="adj"/>
            </a:avLst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5771" y="2215375"/>
            <a:ext cx="289775" cy="30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idx="4294967295" type="ctrTitle"/>
          </p:nvPr>
        </p:nvSpPr>
        <p:spPr>
          <a:xfrm>
            <a:off x="1725900" y="2650150"/>
            <a:ext cx="56922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Big </a:t>
            </a:r>
            <a:r>
              <a:rPr lang="en" sz="6000">
                <a:solidFill>
                  <a:schemeClr val="lt2"/>
                </a:solidFill>
              </a:rPr>
              <a:t>c</a:t>
            </a:r>
            <a:r>
              <a:rPr lang="en" sz="6000">
                <a:solidFill>
                  <a:schemeClr val="lt2"/>
                </a:solidFill>
              </a:rPr>
              <a:t>oncept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110" name="Google Shape;110;p17"/>
          <p:cNvSpPr txBox="1"/>
          <p:nvPr>
            <p:ph idx="4294967295" type="subTitle"/>
          </p:nvPr>
        </p:nvSpPr>
        <p:spPr>
          <a:xfrm>
            <a:off x="1725900" y="3640151"/>
            <a:ext cx="56922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2"/>
                </a:solidFill>
              </a:rPr>
              <a:t>Bring the attention of your audience over a key concept using icons or illustrations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4572771" y="1094105"/>
            <a:ext cx="1367570" cy="1385778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2" name="Google Shape;112;p17"/>
          <p:cNvSpPr/>
          <p:nvPr/>
        </p:nvSpPr>
        <p:spPr>
          <a:xfrm rot="1473005">
            <a:off x="3329356" y="1786009"/>
            <a:ext cx="799558" cy="778837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4308271" y="961675"/>
            <a:ext cx="350051" cy="340160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4" name="Google Shape;114;p17"/>
          <p:cNvSpPr/>
          <p:nvPr/>
        </p:nvSpPr>
        <p:spPr>
          <a:xfrm rot="2487307">
            <a:off x="4083138" y="2505142"/>
            <a:ext cx="249069" cy="242031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64950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</a:t>
            </a:r>
            <a:r>
              <a:rPr lang="en"/>
              <a:t>a</a:t>
            </a:r>
            <a:r>
              <a:rPr lang="en"/>
              <a:t>lso </a:t>
            </a:r>
            <a:r>
              <a:rPr lang="en"/>
              <a:t>s</a:t>
            </a:r>
            <a:r>
              <a:rPr lang="en"/>
              <a:t>plit </a:t>
            </a:r>
            <a:r>
              <a:rPr lang="en"/>
              <a:t>y</a:t>
            </a:r>
            <a:r>
              <a:rPr lang="en"/>
              <a:t>our </a:t>
            </a:r>
            <a:r>
              <a:rPr lang="en"/>
              <a:t>c</a:t>
            </a:r>
            <a:r>
              <a:rPr lang="en"/>
              <a:t>ontent</a:t>
            </a:r>
            <a:endParaRPr/>
          </a:p>
        </p:txBody>
      </p:sp>
      <p:sp>
        <p:nvSpPr>
          <p:cNvPr id="122" name="Google Shape;122;p18"/>
          <p:cNvSpPr txBox="1"/>
          <p:nvPr>
            <p:ph idx="2" type="body"/>
          </p:nvPr>
        </p:nvSpPr>
        <p:spPr>
          <a:xfrm>
            <a:off x="3651728" y="1218250"/>
            <a:ext cx="2531700" cy="322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</a:t>
            </a:r>
            <a:r>
              <a:rPr lang="en"/>
              <a:t>has been the symbolic color of elegance, solemnity and authority.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 rotWithShape="1">
          <a:blip r:embed="rId3">
            <a:alphaModFix/>
          </a:blip>
          <a:srcRect b="901" l="18433" r="0" t="19321"/>
          <a:stretch/>
        </p:blipFill>
        <p:spPr>
          <a:xfrm>
            <a:off x="6591350" y="2052825"/>
            <a:ext cx="905700" cy="1328700"/>
          </a:xfrm>
          <a:prstGeom prst="roundRect">
            <a:avLst>
              <a:gd fmla="val 931" name="adj"/>
            </a:avLst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 rotWithShape="1">
          <a:blip r:embed="rId4">
            <a:alphaModFix/>
          </a:blip>
          <a:srcRect b="0" l="36544" r="18058" t="0"/>
          <a:stretch/>
        </p:blipFill>
        <p:spPr>
          <a:xfrm>
            <a:off x="6591350" y="3475875"/>
            <a:ext cx="905700" cy="1328700"/>
          </a:xfrm>
          <a:prstGeom prst="roundRect">
            <a:avLst>
              <a:gd fmla="val 931" name="adj"/>
            </a:avLst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6773" y="1849052"/>
            <a:ext cx="941825" cy="3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508225" y="382475"/>
            <a:ext cx="5136900" cy="5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764950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33" name="Google Shape;133;p19"/>
          <p:cNvSpPr txBox="1"/>
          <p:nvPr>
            <p:ph idx="2" type="body"/>
          </p:nvPr>
        </p:nvSpPr>
        <p:spPr>
          <a:xfrm>
            <a:off x="2795962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34" name="Google Shape;134;p19"/>
          <p:cNvSpPr txBox="1"/>
          <p:nvPr>
            <p:ph idx="3" type="body"/>
          </p:nvPr>
        </p:nvSpPr>
        <p:spPr>
          <a:xfrm>
            <a:off x="4826974" y="1218250"/>
            <a:ext cx="1838100" cy="32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7041135" y="2925109"/>
            <a:ext cx="654811" cy="637792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8" rotWithShape="0" algn="bl" dir="5400000" dist="9525">
              <a:schemeClr val="lt2">
                <a:alpha val="7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is template">
  <a:themeElements>
    <a:clrScheme name="Custom 347">
      <a:dk1>
        <a:srgbClr val="49413E"/>
      </a:dk1>
      <a:lt1>
        <a:srgbClr val="FFFFFF"/>
      </a:lt1>
      <a:dk2>
        <a:srgbClr val="9D9A8E"/>
      </a:dk2>
      <a:lt2>
        <a:srgbClr val="EDEADE"/>
      </a:lt2>
      <a:accent1>
        <a:srgbClr val="E2AB30"/>
      </a:accent1>
      <a:accent2>
        <a:srgbClr val="998B36"/>
      </a:accent2>
      <a:accent3>
        <a:srgbClr val="D8CA7E"/>
      </a:accent3>
      <a:accent4>
        <a:srgbClr val="D89168"/>
      </a:accent4>
      <a:accent5>
        <a:srgbClr val="BB584C"/>
      </a:accent5>
      <a:accent6>
        <a:srgbClr val="994F5F"/>
      </a:accent6>
      <a:hlink>
        <a:srgbClr val="6B331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